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4YjaIJDTjzwvX8u4ogYX3w==" hashData="Sc/27Vy06L2sAD2Ud54C12+4dho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53" autoAdjust="0"/>
    <p:restoredTop sz="92718" autoAdjust="0"/>
  </p:normalViewPr>
  <p:slideViewPr>
    <p:cSldViewPr>
      <p:cViewPr>
        <p:scale>
          <a:sx n="70" d="100"/>
          <a:sy n="70" d="100"/>
        </p:scale>
        <p:origin x="-1368" y="-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04597-5541-4583-B32F-69BC53627E8D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D822D-CF71-49A4-B876-63B52390D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94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F598-1CAA-4727-8E64-2B09B5955534}" type="datetime1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7279-FE80-4D9B-A18D-724F8AB22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365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F5A1-B198-4A25-8C35-2D3B0DC30625}" type="datetime1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7279-FE80-4D9B-A18D-724F8AB22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924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74502-D7E1-4377-B9B9-D4D15AD3DC21}" type="datetime1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7279-FE80-4D9B-A18D-724F8AB22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94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A543-C9F3-4714-8D5D-AF732175122F}" type="datetime1">
              <a:rPr lang="en-US" smtClean="0"/>
              <a:t>5/30/2016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7279-FE80-4D9B-A18D-724F8AB22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770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F7A52-494C-4454-B2E2-C2A09F9D9039}" type="datetime1">
              <a:rPr lang="en-US" smtClean="0"/>
              <a:t>5/30/2016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7279-FE80-4D9B-A18D-724F8AB22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479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3A87-565C-47F6-B51C-76159C386240}" type="datetime1">
              <a:rPr lang="en-US" smtClean="0"/>
              <a:t>5/30/2016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7279-FE80-4D9B-A18D-724F8AB22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707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B6B89-75B4-4714-9B4B-270446842116}" type="datetime1">
              <a:rPr lang="en-US" smtClean="0"/>
              <a:t>5/30/2016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7279-FE80-4D9B-A18D-724F8AB22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751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4F70-1495-407D-8059-D3B41F7198ED}" type="datetime1">
              <a:rPr lang="en-US" smtClean="0"/>
              <a:t>5/30/2016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7279-FE80-4D9B-A18D-724F8AB22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253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D8C53-9BE8-44A7-ADDA-D2B2ABD17BF0}" type="datetime1">
              <a:rPr lang="en-US" smtClean="0"/>
              <a:t>5/30/2016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7279-FE80-4D9B-A18D-724F8AB22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070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BF65C-28B7-4E9C-822F-900FAB361F3C}" type="datetime1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7279-FE80-4D9B-A18D-724F8AB22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395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37251-6F3F-4335-B2A6-1F89F1B36B5E}" type="datetime1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7279-FE80-4D9B-A18D-724F8AB22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456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5DFD5-5927-4248-9724-31F18D2E281C}" type="datetime1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57279-FE80-4D9B-A18D-724F8AB22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028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18" Type="http://schemas.openxmlformats.org/officeDocument/2006/relationships/image" Target="../media/image29.jpeg"/><Relationship Id="rId26" Type="http://schemas.openxmlformats.org/officeDocument/2006/relationships/image" Target="../media/image37.jpeg"/><Relationship Id="rId3" Type="http://schemas.openxmlformats.org/officeDocument/2006/relationships/image" Target="../media/image14.png"/><Relationship Id="rId21" Type="http://schemas.openxmlformats.org/officeDocument/2006/relationships/image" Target="../media/image32.jpeg"/><Relationship Id="rId7" Type="http://schemas.openxmlformats.org/officeDocument/2006/relationships/image" Target="../media/image18.png"/><Relationship Id="rId12" Type="http://schemas.openxmlformats.org/officeDocument/2006/relationships/image" Target="../media/image23.jpeg"/><Relationship Id="rId17" Type="http://schemas.openxmlformats.org/officeDocument/2006/relationships/image" Target="../media/image28.jpeg"/><Relationship Id="rId25" Type="http://schemas.openxmlformats.org/officeDocument/2006/relationships/image" Target="../media/image36.png"/><Relationship Id="rId2" Type="http://schemas.openxmlformats.org/officeDocument/2006/relationships/image" Target="../media/image13.png"/><Relationship Id="rId16" Type="http://schemas.openxmlformats.org/officeDocument/2006/relationships/image" Target="../media/image27.jpeg"/><Relationship Id="rId20" Type="http://schemas.openxmlformats.org/officeDocument/2006/relationships/image" Target="../media/image31.jpeg"/><Relationship Id="rId29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24" Type="http://schemas.openxmlformats.org/officeDocument/2006/relationships/image" Target="../media/image35.jpeg"/><Relationship Id="rId5" Type="http://schemas.openxmlformats.org/officeDocument/2006/relationships/image" Target="../media/image16.jpeg"/><Relationship Id="rId15" Type="http://schemas.openxmlformats.org/officeDocument/2006/relationships/image" Target="../media/image26.jpeg"/><Relationship Id="rId23" Type="http://schemas.openxmlformats.org/officeDocument/2006/relationships/image" Target="../media/image34.jpeg"/><Relationship Id="rId28" Type="http://schemas.openxmlformats.org/officeDocument/2006/relationships/image" Target="../media/image39.jpeg"/><Relationship Id="rId10" Type="http://schemas.openxmlformats.org/officeDocument/2006/relationships/image" Target="../media/image21.png"/><Relationship Id="rId19" Type="http://schemas.openxmlformats.org/officeDocument/2006/relationships/image" Target="../media/image30.jpeg"/><Relationship Id="rId31" Type="http://schemas.openxmlformats.org/officeDocument/2006/relationships/image" Target="../media/image42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Relationship Id="rId22" Type="http://schemas.openxmlformats.org/officeDocument/2006/relationships/image" Target="../media/image33.jpeg"/><Relationship Id="rId27" Type="http://schemas.openxmlformats.org/officeDocument/2006/relationships/image" Target="../media/image38.jpeg"/><Relationship Id="rId30" Type="http://schemas.openxmlformats.org/officeDocument/2006/relationships/image" Target="../media/image4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21.png"/><Relationship Id="rId7" Type="http://schemas.openxmlformats.org/officeDocument/2006/relationships/image" Target="../media/image4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46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6.png"/><Relationship Id="rId7" Type="http://schemas.openxmlformats.org/officeDocument/2006/relationships/image" Target="../media/image3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23.jpeg"/><Relationship Id="rId10" Type="http://schemas.openxmlformats.org/officeDocument/2006/relationships/image" Target="../media/image47.jpeg"/><Relationship Id="rId4" Type="http://schemas.openxmlformats.org/officeDocument/2006/relationships/image" Target="../media/image22.jpeg"/><Relationship Id="rId9" Type="http://schemas.openxmlformats.org/officeDocument/2006/relationships/image" Target="../media/image3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image" Target="../media/image58.jpeg"/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12" Type="http://schemas.openxmlformats.org/officeDocument/2006/relationships/image" Target="../media/image57.png"/><Relationship Id="rId17" Type="http://schemas.openxmlformats.org/officeDocument/2006/relationships/image" Target="../media/image62.jpeg"/><Relationship Id="rId2" Type="http://schemas.openxmlformats.org/officeDocument/2006/relationships/image" Target="../media/image10.png"/><Relationship Id="rId16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56.jpeg"/><Relationship Id="rId5" Type="http://schemas.openxmlformats.org/officeDocument/2006/relationships/image" Target="../media/image50.png"/><Relationship Id="rId15" Type="http://schemas.openxmlformats.org/officeDocument/2006/relationships/image" Target="../media/image60.jpeg"/><Relationship Id="rId10" Type="http://schemas.openxmlformats.org/officeDocument/2006/relationships/image" Target="../media/image55.png"/><Relationship Id="rId4" Type="http://schemas.openxmlformats.org/officeDocument/2006/relationships/image" Target="../media/image49.jpeg"/><Relationship Id="rId9" Type="http://schemas.openxmlformats.org/officeDocument/2006/relationships/image" Target="../media/image54.jpeg"/><Relationship Id="rId14" Type="http://schemas.openxmlformats.org/officeDocument/2006/relationships/image" Target="../media/image5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9.jpeg"/><Relationship Id="rId3" Type="http://schemas.openxmlformats.org/officeDocument/2006/relationships/image" Target="../media/image19.jpeg"/><Relationship Id="rId7" Type="http://schemas.openxmlformats.org/officeDocument/2006/relationships/image" Target="../media/image26.jpeg"/><Relationship Id="rId12" Type="http://schemas.openxmlformats.org/officeDocument/2006/relationships/image" Target="../media/image38.jpeg"/><Relationship Id="rId17" Type="http://schemas.openxmlformats.org/officeDocument/2006/relationships/image" Target="../media/image68.jpeg"/><Relationship Id="rId2" Type="http://schemas.openxmlformats.org/officeDocument/2006/relationships/image" Target="../media/image10.png"/><Relationship Id="rId16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64.gif"/><Relationship Id="rId5" Type="http://schemas.openxmlformats.org/officeDocument/2006/relationships/image" Target="../media/image28.jpeg"/><Relationship Id="rId15" Type="http://schemas.openxmlformats.org/officeDocument/2006/relationships/image" Target="../media/image66.jpeg"/><Relationship Id="rId10" Type="http://schemas.openxmlformats.org/officeDocument/2006/relationships/image" Target="../media/image63.jpeg"/><Relationship Id="rId4" Type="http://schemas.openxmlformats.org/officeDocument/2006/relationships/image" Target="../media/image20.jpeg"/><Relationship Id="rId9" Type="http://schemas.openxmlformats.org/officeDocument/2006/relationships/image" Target="../media/image15.jpeg"/><Relationship Id="rId14" Type="http://schemas.openxmlformats.org/officeDocument/2006/relationships/image" Target="../media/image6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13" Type="http://schemas.openxmlformats.org/officeDocument/2006/relationships/image" Target="../media/image80.jpeg"/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12" Type="http://schemas.openxmlformats.org/officeDocument/2006/relationships/image" Target="../media/image79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11" Type="http://schemas.openxmlformats.org/officeDocument/2006/relationships/image" Target="../media/image78.jpeg"/><Relationship Id="rId5" Type="http://schemas.openxmlformats.org/officeDocument/2006/relationships/image" Target="../media/image72.jpeg"/><Relationship Id="rId10" Type="http://schemas.openxmlformats.org/officeDocument/2006/relationships/image" Target="../media/image77.jpeg"/><Relationship Id="rId4" Type="http://schemas.openxmlformats.org/officeDocument/2006/relationships/image" Target="../media/image71.jpeg"/><Relationship Id="rId9" Type="http://schemas.openxmlformats.org/officeDocument/2006/relationships/image" Target="../media/image7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913188" y="0"/>
            <a:ext cx="5230812" cy="179387"/>
          </a:xfrm>
          <a:prstGeom prst="rect">
            <a:avLst/>
          </a:prstGeom>
          <a:solidFill>
            <a:srgbClr val="E51B1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-1463" y="2994025"/>
            <a:ext cx="180975" cy="3864541"/>
          </a:xfrm>
          <a:prstGeom prst="rect">
            <a:avLst/>
          </a:prstGeom>
          <a:solidFill>
            <a:srgbClr val="13993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 Box 1"/>
          <p:cNvSpPr txBox="1">
            <a:spLocks noChangeArrowheads="1"/>
          </p:cNvSpPr>
          <p:nvPr/>
        </p:nvSpPr>
        <p:spPr bwMode="auto">
          <a:xfrm>
            <a:off x="685800" y="2130425"/>
            <a:ext cx="7958138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279400" y="3074988"/>
            <a:ext cx="8585200" cy="229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lIns="36576" tIns="36576" rIns="36576" bIns="36576"/>
          <a:lstStyle/>
          <a:p>
            <a:pPr algn="ctr"/>
            <a:endParaRPr lang="en-US" altLang="fr-FR" b="1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algn="ctr"/>
            <a:r>
              <a:rPr lang="en-US" altLang="fr-FR" sz="2800" b="1" dirty="0" smtClean="0">
                <a:solidFill>
                  <a:srgbClr val="C00000"/>
                </a:solidFill>
                <a:latin typeface="Arial Narrow" pitchFamily="34" charset="0"/>
              </a:rPr>
              <a:t>Forestry and Agro-Ecology in Lao rural Uplands (FORAE) </a:t>
            </a:r>
          </a:p>
          <a:p>
            <a:pPr algn="ctr"/>
            <a:r>
              <a:rPr lang="en-US" altLang="fr-FR" sz="2000" b="1" dirty="0" err="1" smtClean="0">
                <a:solidFill>
                  <a:srgbClr val="C00000"/>
                </a:solidFill>
                <a:latin typeface="Arial Narrow" pitchFamily="34" charset="0"/>
              </a:rPr>
              <a:t>Viengkham</a:t>
            </a:r>
            <a:r>
              <a:rPr lang="en-US" altLang="fr-FR" sz="2000" b="1" dirty="0" smtClean="0">
                <a:solidFill>
                  <a:srgbClr val="C00000"/>
                </a:solidFill>
                <a:latin typeface="Arial Narrow" pitchFamily="34" charset="0"/>
              </a:rPr>
              <a:t> District, </a:t>
            </a:r>
            <a:r>
              <a:rPr lang="en-US" altLang="fr-FR" sz="2000" b="1" dirty="0" err="1" smtClean="0">
                <a:solidFill>
                  <a:srgbClr val="C00000"/>
                </a:solidFill>
                <a:latin typeface="Arial Narrow" pitchFamily="34" charset="0"/>
              </a:rPr>
              <a:t>Luang</a:t>
            </a:r>
            <a:r>
              <a:rPr lang="en-US" altLang="fr-FR" sz="2000" b="1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en-US" altLang="fr-FR" sz="2000" b="1" dirty="0" err="1" smtClean="0">
                <a:solidFill>
                  <a:srgbClr val="C00000"/>
                </a:solidFill>
                <a:latin typeface="Arial Narrow" pitchFamily="34" charset="0"/>
              </a:rPr>
              <a:t>Prabang</a:t>
            </a:r>
            <a:r>
              <a:rPr lang="en-US" altLang="fr-FR" sz="2000" b="1" dirty="0" smtClean="0">
                <a:solidFill>
                  <a:srgbClr val="C00000"/>
                </a:solidFill>
                <a:latin typeface="Arial Narrow" pitchFamily="34" charset="0"/>
              </a:rPr>
              <a:t> Province, </a:t>
            </a:r>
          </a:p>
          <a:p>
            <a:pPr algn="ctr"/>
            <a:r>
              <a:rPr lang="en-US" altLang="fr-FR" sz="2000" b="1" dirty="0" smtClean="0">
                <a:solidFill>
                  <a:srgbClr val="C00000"/>
                </a:solidFill>
                <a:latin typeface="Arial Narrow" pitchFamily="34" charset="0"/>
              </a:rPr>
              <a:t>RDP Laos.</a:t>
            </a:r>
          </a:p>
          <a:p>
            <a:pPr algn="ctr"/>
            <a:endParaRPr lang="en-US" altLang="fr-FR" sz="1500" b="1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algn="ctr"/>
            <a:r>
              <a:rPr lang="en-US" altLang="fr-FR" sz="2000" b="1" dirty="0" smtClean="0">
                <a:solidFill>
                  <a:srgbClr val="004A08"/>
                </a:solidFill>
                <a:latin typeface="Arial Narrow" pitchFamily="34" charset="0"/>
              </a:rPr>
              <a:t>National multi stakeholder workshop  “towards an agroecology transition”</a:t>
            </a:r>
          </a:p>
          <a:p>
            <a:pPr algn="ctr"/>
            <a:r>
              <a:rPr lang="en-US" altLang="fr-FR" sz="2000" b="1" dirty="0" smtClean="0">
                <a:solidFill>
                  <a:srgbClr val="004A08"/>
                </a:solidFill>
                <a:latin typeface="Arial Narrow" pitchFamily="34" charset="0"/>
              </a:rPr>
              <a:t>2</a:t>
            </a:r>
            <a:r>
              <a:rPr lang="en-US" altLang="fr-FR" sz="2000" b="1" baseline="30000" dirty="0" smtClean="0">
                <a:solidFill>
                  <a:srgbClr val="004A08"/>
                </a:solidFill>
                <a:latin typeface="Arial Narrow" pitchFamily="34" charset="0"/>
              </a:rPr>
              <a:t>nd</a:t>
            </a:r>
            <a:r>
              <a:rPr lang="en-US" altLang="fr-FR" sz="2000" b="1" dirty="0" smtClean="0">
                <a:solidFill>
                  <a:srgbClr val="004A08"/>
                </a:solidFill>
                <a:latin typeface="Arial Narrow" pitchFamily="34" charset="0"/>
              </a:rPr>
              <a:t> to 3</a:t>
            </a:r>
            <a:r>
              <a:rPr lang="en-US" altLang="fr-FR" sz="2000" b="1" baseline="30000" dirty="0" smtClean="0">
                <a:solidFill>
                  <a:srgbClr val="004A08"/>
                </a:solidFill>
                <a:latin typeface="Arial Narrow" pitchFamily="34" charset="0"/>
              </a:rPr>
              <a:t>rd</a:t>
            </a:r>
            <a:r>
              <a:rPr lang="en-US" altLang="fr-FR" sz="2000" b="1" dirty="0" smtClean="0">
                <a:solidFill>
                  <a:srgbClr val="004A08"/>
                </a:solidFill>
                <a:latin typeface="Arial Narrow" pitchFamily="34" charset="0"/>
              </a:rPr>
              <a:t> of June 2016</a:t>
            </a:r>
          </a:p>
          <a:p>
            <a:pPr algn="ctr"/>
            <a:endParaRPr lang="en-US" altLang="fr-FR" sz="2000" b="1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algn="ctr"/>
            <a:endParaRPr lang="en-US" altLang="fr-FR" sz="2000" b="1" dirty="0">
              <a:solidFill>
                <a:srgbClr val="C00000"/>
              </a:solidFill>
              <a:latin typeface="Arial Narrow" pitchFamily="34" charset="0"/>
            </a:endParaRPr>
          </a:p>
          <a:p>
            <a:pPr algn="ctr"/>
            <a:endParaRPr lang="en-US" altLang="fr-FR" sz="2000" b="1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algn="ctr"/>
            <a:r>
              <a:rPr lang="en-GB" altLang="fr-FR" sz="2800" dirty="0">
                <a:solidFill>
                  <a:srgbClr val="C00000"/>
                </a:solidFill>
                <a:latin typeface="Arial Narrow" pitchFamily="34" charset="0"/>
              </a:rPr>
              <a:t> </a:t>
            </a:r>
            <a:endParaRPr lang="en-US" altLang="fr-FR" sz="2800" b="1" dirty="0">
              <a:solidFill>
                <a:srgbClr val="C00000"/>
              </a:solidFill>
              <a:latin typeface="Arial Narrow" pitchFamily="34" charset="0"/>
            </a:endParaRPr>
          </a:p>
          <a:p>
            <a:pPr algn="ctr"/>
            <a:endParaRPr lang="en-US" altLang="fr-FR" sz="1600" b="1" dirty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endParaRPr lang="en-US" altLang="fr-FR" sz="1600" b="1" dirty="0">
              <a:solidFill>
                <a:srgbClr val="004A08"/>
              </a:solidFill>
              <a:latin typeface="Arial Narrow" pitchFamily="34" charset="0"/>
            </a:endParaRPr>
          </a:p>
        </p:txBody>
      </p:sp>
      <p:pic>
        <p:nvPicPr>
          <p:cNvPr id="20" name="Picture 9" descr="logo MAF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" t="-5415" r="4554" b="-1806"/>
          <a:stretch/>
        </p:blipFill>
        <p:spPr bwMode="auto">
          <a:xfrm>
            <a:off x="179512" y="5556601"/>
            <a:ext cx="1096308" cy="109891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10" descr="AF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84" t="-516" r="992" b="1793"/>
          <a:stretch>
            <a:fillRect/>
          </a:stretch>
        </p:blipFill>
        <p:spPr bwMode="auto">
          <a:xfrm>
            <a:off x="7797993" y="5556602"/>
            <a:ext cx="1166495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22" name="Picture 11" descr="Fondation Ensemble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671269"/>
            <a:ext cx="103632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23" name="Picture 13" descr="logo_agrisud_fond transparent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" b="1343"/>
          <a:stretch>
            <a:fillRect/>
          </a:stretch>
        </p:blipFill>
        <p:spPr bwMode="auto">
          <a:xfrm>
            <a:off x="1275820" y="5671269"/>
            <a:ext cx="1567987" cy="855613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24" name="Picture 17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157" y="5710933"/>
            <a:ext cx="1176020" cy="838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</p:pic>
      <p:pic>
        <p:nvPicPr>
          <p:cNvPr id="25" name="Image 23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99" y="5678254"/>
            <a:ext cx="695325" cy="847090"/>
          </a:xfrm>
          <a:prstGeom prst="rect">
            <a:avLst/>
          </a:prstGeom>
        </p:spPr>
      </p:pic>
      <p:pic>
        <p:nvPicPr>
          <p:cNvPr id="26" name="Picture 11"/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76"/>
          <a:stretch/>
        </p:blipFill>
        <p:spPr bwMode="auto">
          <a:xfrm>
            <a:off x="5148064" y="5805264"/>
            <a:ext cx="656664" cy="631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27" name="Picture 19" descr="download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076" y="5854949"/>
            <a:ext cx="1008112" cy="63106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7279-FE80-4D9B-A18D-724F8AB22DA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89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085184"/>
            <a:ext cx="9162580" cy="1772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913188" y="0"/>
            <a:ext cx="5230812" cy="179387"/>
          </a:xfrm>
          <a:prstGeom prst="rect">
            <a:avLst/>
          </a:prstGeom>
          <a:solidFill>
            <a:srgbClr val="E51B1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-1463" y="2818379"/>
            <a:ext cx="180975" cy="4040187"/>
          </a:xfrm>
          <a:prstGeom prst="rect">
            <a:avLst/>
          </a:prstGeom>
          <a:solidFill>
            <a:srgbClr val="13993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278" y="1916832"/>
            <a:ext cx="4772025" cy="352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8047" y="2340695"/>
            <a:ext cx="216058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n-US" altLang="fr-FR" sz="1600" b="1" dirty="0" smtClean="0">
                <a:solidFill>
                  <a:srgbClr val="8EA33C"/>
                </a:solidFill>
                <a:latin typeface="Arial Narrow" panose="020B0606020202030204" pitchFamily="34" charset="0"/>
              </a:rPr>
              <a:t>Limiting pressure on environment, </a:t>
            </a:r>
          </a:p>
          <a:p>
            <a:pPr eaLnBrk="1" hangingPunct="1">
              <a:defRPr/>
            </a:pPr>
            <a:endParaRPr lang="en-US" altLang="fr-FR" sz="1600" b="1" dirty="0" smtClean="0">
              <a:solidFill>
                <a:srgbClr val="8EA33C"/>
              </a:solidFill>
              <a:latin typeface="Arial Narrow" panose="020B0606020202030204" pitchFamily="34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n-US" altLang="fr-FR" sz="1600" b="1" dirty="0" smtClean="0">
                <a:solidFill>
                  <a:srgbClr val="8EA33C"/>
                </a:solidFill>
                <a:latin typeface="Arial Narrow" panose="020B0606020202030204" pitchFamily="34" charset="0"/>
              </a:rPr>
              <a:t>Sustainable management of natural resources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715756" y="2291971"/>
            <a:ext cx="2413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sz="1600" b="1" dirty="0">
                <a:solidFill>
                  <a:srgbClr val="953735"/>
                </a:solidFill>
                <a:latin typeface="Arial Narrow" panose="020B0606020202030204" pitchFamily="34" charset="0"/>
                <a:cs typeface="Arial" charset="0"/>
              </a:rPr>
              <a:t>Creation of incomes</a:t>
            </a:r>
          </a:p>
          <a:p>
            <a:pPr>
              <a:defRPr/>
            </a:pPr>
            <a:endParaRPr lang="en-US" sz="1600" b="1" dirty="0">
              <a:solidFill>
                <a:srgbClr val="953735"/>
              </a:solidFill>
              <a:latin typeface="Arial Narrow" panose="020B0606020202030204" pitchFamily="34" charset="0"/>
              <a:cs typeface="Arial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sz="1600" b="1" dirty="0">
                <a:solidFill>
                  <a:srgbClr val="953735"/>
                </a:solidFill>
                <a:latin typeface="Arial Narrow" panose="020B0606020202030204" pitchFamily="34" charset="0"/>
                <a:cs typeface="Arial" charset="0"/>
              </a:rPr>
              <a:t>Improvement of </a:t>
            </a:r>
            <a:r>
              <a:rPr lang="en-US" sz="1600" b="1" spc="-120" dirty="0">
                <a:solidFill>
                  <a:srgbClr val="953735"/>
                </a:solidFill>
                <a:latin typeface="Arial Narrow" panose="020B0606020202030204" pitchFamily="34" charset="0"/>
                <a:cs typeface="Arial" charset="0"/>
              </a:rPr>
              <a:t>agricultural productivity</a:t>
            </a:r>
          </a:p>
          <a:p>
            <a:pPr>
              <a:defRPr/>
            </a:pPr>
            <a:endParaRPr lang="en-US" sz="1600" b="1" spc="-120" dirty="0">
              <a:solidFill>
                <a:srgbClr val="953735"/>
              </a:solidFill>
              <a:latin typeface="Arial Narrow" panose="020B0606020202030204" pitchFamily="34" charset="0"/>
              <a:cs typeface="Arial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sz="1600" b="1" spc="-120" dirty="0">
                <a:solidFill>
                  <a:srgbClr val="953735"/>
                </a:solidFill>
                <a:latin typeface="Arial Narrow" panose="020B0606020202030204" pitchFamily="34" charset="0"/>
                <a:cs typeface="Arial" charset="0"/>
              </a:rPr>
              <a:t>Reduction of production expenses</a:t>
            </a:r>
            <a:endParaRPr lang="en-US" sz="1600" b="1" dirty="0">
              <a:solidFill>
                <a:srgbClr val="953735"/>
              </a:solidFill>
              <a:latin typeface="Arial Narrow" panose="020B0606020202030204" pitchFamily="34" charset="0"/>
              <a:cs typeface="Arial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979613" y="5469657"/>
            <a:ext cx="59642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52425" indent="-352425">
              <a:buFont typeface="Wingdings" pitchFamily="2" charset="2"/>
              <a:buChar char="ü"/>
            </a:pPr>
            <a:r>
              <a:rPr lang="en-US" altLang="fr-FR" sz="1600" b="1" dirty="0">
                <a:solidFill>
                  <a:srgbClr val="26387C"/>
                </a:solidFill>
                <a:latin typeface="Arial Narrow" panose="020B0606020202030204" pitchFamily="34" charset="0"/>
                <a:cs typeface="Arial" charset="0"/>
              </a:rPr>
              <a:t>Promotion of local knowledge/know-how</a:t>
            </a:r>
          </a:p>
          <a:p>
            <a:pPr marL="352425" indent="-352425">
              <a:buFont typeface="Wingdings" pitchFamily="2" charset="2"/>
              <a:buChar char="ü"/>
            </a:pPr>
            <a:r>
              <a:rPr lang="en-US" altLang="fr-FR" sz="1600" b="1" dirty="0">
                <a:solidFill>
                  <a:srgbClr val="26387C"/>
                </a:solidFill>
                <a:latin typeface="Arial Narrow" panose="020B0606020202030204" pitchFamily="34" charset="0"/>
                <a:cs typeface="Arial" charset="0"/>
              </a:rPr>
              <a:t>Food security and improvement of nutrition</a:t>
            </a:r>
          </a:p>
          <a:p>
            <a:pPr marL="352425" indent="-352425">
              <a:buFont typeface="Wingdings" pitchFamily="2" charset="2"/>
              <a:buChar char="ü"/>
            </a:pPr>
            <a:r>
              <a:rPr lang="en-US" altLang="fr-FR" sz="1600" b="1" dirty="0">
                <a:solidFill>
                  <a:srgbClr val="26387C"/>
                </a:solidFill>
                <a:latin typeface="Arial Narrow" panose="020B0606020202030204" pitchFamily="34" charset="0"/>
                <a:cs typeface="Arial" charset="0"/>
              </a:rPr>
              <a:t>Social and socio-professional organization enhancement</a:t>
            </a: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87803" y="387241"/>
            <a:ext cx="8388653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altLang="fr-FR" sz="2400" b="1" dirty="0">
                <a:solidFill>
                  <a:srgbClr val="003300"/>
                </a:solidFill>
                <a:latin typeface="Arial Narrow" pitchFamily="34" charset="0"/>
              </a:rPr>
              <a:t>Agro-ecology in brief…</a:t>
            </a:r>
          </a:p>
          <a:p>
            <a:pPr algn="just"/>
            <a:endParaRPr lang="en-US" altLang="fr-FR" sz="1000" dirty="0">
              <a:solidFill>
                <a:srgbClr val="003300"/>
              </a:solidFill>
              <a:latin typeface="Arial Narrow" pitchFamily="34" charset="0"/>
            </a:endParaRPr>
          </a:p>
          <a:p>
            <a:pPr algn="just"/>
            <a:r>
              <a:rPr lang="en-US" altLang="fr-FR" dirty="0" smtClean="0">
                <a:solidFill>
                  <a:srgbClr val="003300"/>
                </a:solidFill>
                <a:latin typeface="Arial Narrow" pitchFamily="34" charset="0"/>
              </a:rPr>
              <a:t>Agro-ecology </a:t>
            </a:r>
            <a:r>
              <a:rPr lang="en-US" altLang="fr-FR" dirty="0">
                <a:solidFill>
                  <a:srgbClr val="003300"/>
                </a:solidFill>
                <a:latin typeface="Arial Narrow" pitchFamily="34" charset="0"/>
              </a:rPr>
              <a:t>is a </a:t>
            </a:r>
            <a:r>
              <a:rPr lang="en-US" altLang="fr-FR" u="sng" dirty="0">
                <a:solidFill>
                  <a:srgbClr val="003300"/>
                </a:solidFill>
                <a:latin typeface="Arial Narrow" pitchFamily="34" charset="0"/>
              </a:rPr>
              <a:t>systemic approach </a:t>
            </a:r>
            <a:r>
              <a:rPr lang="en-US" altLang="fr-FR" dirty="0">
                <a:solidFill>
                  <a:srgbClr val="003300"/>
                </a:solidFill>
                <a:latin typeface="Arial Narrow" pitchFamily="34" charset="0"/>
              </a:rPr>
              <a:t>to agriculture, taking into account the economics of farms, but also environmental and social impacts of their activities, in order to insure their sustainability.</a:t>
            </a:r>
            <a:endParaRPr lang="fr-FR" altLang="fr-FR" dirty="0">
              <a:solidFill>
                <a:srgbClr val="003300"/>
              </a:solidFill>
              <a:latin typeface="Arial Narrow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060207"/>
            <a:ext cx="2133600" cy="365125"/>
          </a:xfrm>
        </p:spPr>
        <p:txBody>
          <a:bodyPr/>
          <a:lstStyle/>
          <a:p>
            <a:fld id="{8E857279-FE80-4D9B-A18D-724F8AB22DA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8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085184"/>
            <a:ext cx="9162580" cy="1772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913188" y="0"/>
            <a:ext cx="5230812" cy="179387"/>
          </a:xfrm>
          <a:prstGeom prst="rect">
            <a:avLst/>
          </a:prstGeom>
          <a:solidFill>
            <a:srgbClr val="E51B1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-1463" y="2845197"/>
            <a:ext cx="180975" cy="4040187"/>
          </a:xfrm>
          <a:prstGeom prst="rect">
            <a:avLst/>
          </a:prstGeom>
          <a:solidFill>
            <a:srgbClr val="13993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351606" y="215900"/>
            <a:ext cx="832485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n-US" altLang="fr-FR" sz="2400" b="1" dirty="0">
                <a:solidFill>
                  <a:srgbClr val="003300"/>
                </a:solidFill>
                <a:latin typeface="Arial Narrow" pitchFamily="34" charset="0"/>
              </a:rPr>
              <a:t>Agro-ecology in family farms…</a:t>
            </a:r>
          </a:p>
          <a:p>
            <a:pPr algn="just"/>
            <a:endParaRPr lang="en-US" altLang="fr-FR" sz="1000" dirty="0">
              <a:solidFill>
                <a:srgbClr val="003300"/>
              </a:solidFill>
              <a:latin typeface="Arial Narrow" pitchFamily="34" charset="0"/>
            </a:endParaRPr>
          </a:p>
          <a:p>
            <a:pPr algn="just"/>
            <a:r>
              <a:rPr lang="en-US" altLang="fr-FR" dirty="0">
                <a:solidFill>
                  <a:srgbClr val="003300"/>
                </a:solidFill>
                <a:latin typeface="Arial Narrow" pitchFamily="34" charset="0"/>
              </a:rPr>
              <a:t>When promoting </a:t>
            </a:r>
            <a:r>
              <a:rPr lang="en-US" altLang="fr-FR" dirty="0" smtClean="0">
                <a:solidFill>
                  <a:srgbClr val="003300"/>
                </a:solidFill>
                <a:latin typeface="Arial Narrow" pitchFamily="34" charset="0"/>
              </a:rPr>
              <a:t>Agro-ecology </a:t>
            </a:r>
            <a:r>
              <a:rPr lang="en-US" altLang="fr-FR" dirty="0">
                <a:solidFill>
                  <a:srgbClr val="003300"/>
                </a:solidFill>
                <a:latin typeface="Arial Narrow" pitchFamily="34" charset="0"/>
              </a:rPr>
              <a:t>as a sustainable model of agriculture for family farming, we have to analyze how the farm is connected to its environment in order to propose adapted solutions to specific problems. </a:t>
            </a:r>
            <a:endParaRPr lang="fr-FR" altLang="fr-FR" dirty="0">
              <a:solidFill>
                <a:srgbClr val="003300"/>
              </a:solidFill>
              <a:latin typeface="Arial Narrow" pitchFamily="34" charset="0"/>
            </a:endParaRPr>
          </a:p>
        </p:txBody>
      </p:sp>
      <p:pic>
        <p:nvPicPr>
          <p:cNvPr id="8" name="Picture 13" descr="C:\Users\lenovo\Desktop\Buy fresh buy local - VF (2)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84"/>
          <a:stretch>
            <a:fillRect/>
          </a:stretch>
        </p:blipFill>
        <p:spPr bwMode="auto">
          <a:xfrm>
            <a:off x="365125" y="1714500"/>
            <a:ext cx="8180388" cy="474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7279-FE80-4D9B-A18D-724F8AB22DA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38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913188" y="0"/>
            <a:ext cx="5230812" cy="179387"/>
          </a:xfrm>
          <a:prstGeom prst="rect">
            <a:avLst/>
          </a:prstGeom>
          <a:solidFill>
            <a:srgbClr val="E51B1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6494" y="2818379"/>
            <a:ext cx="180975" cy="4040187"/>
          </a:xfrm>
          <a:prstGeom prst="rect">
            <a:avLst/>
          </a:prstGeom>
          <a:solidFill>
            <a:srgbClr val="13993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1" name="Group 160"/>
          <p:cNvGrpSpPr>
            <a:grpSpLocks/>
          </p:cNvGrpSpPr>
          <p:nvPr/>
        </p:nvGrpSpPr>
        <p:grpSpPr bwMode="auto">
          <a:xfrm rot="1915744">
            <a:off x="2132013" y="1881887"/>
            <a:ext cx="1417637" cy="1831276"/>
            <a:chOff x="968179" y="1513701"/>
            <a:chExt cx="2581250" cy="2199391"/>
          </a:xfrm>
        </p:grpSpPr>
        <p:sp>
          <p:nvSpPr>
            <p:cNvPr id="162" name="Cloud 161"/>
            <p:cNvSpPr/>
            <p:nvPr/>
          </p:nvSpPr>
          <p:spPr bwMode="auto">
            <a:xfrm>
              <a:off x="968179" y="1939287"/>
              <a:ext cx="2581250" cy="1773805"/>
            </a:xfrm>
            <a:prstGeom prst="cloud">
              <a:avLst/>
            </a:prstGeom>
            <a:pattFill prst="lgConfetti">
              <a:fgClr>
                <a:srgbClr val="00B050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2" charset="0"/>
              </a:endParaRPr>
            </a:p>
          </p:txBody>
        </p:sp>
        <p:sp>
          <p:nvSpPr>
            <p:cNvPr id="163" name="Cloud 162"/>
            <p:cNvSpPr/>
            <p:nvPr/>
          </p:nvSpPr>
          <p:spPr bwMode="auto">
            <a:xfrm>
              <a:off x="1330125" y="1513701"/>
              <a:ext cx="1450961" cy="938513"/>
            </a:xfrm>
            <a:prstGeom prst="cloud">
              <a:avLst/>
            </a:prstGeom>
            <a:pattFill prst="lgConfetti">
              <a:fgClr>
                <a:srgbClr val="00B050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2" charset="0"/>
              </a:endParaRPr>
            </a:p>
          </p:txBody>
        </p:sp>
      </p:grpSp>
      <p:grpSp>
        <p:nvGrpSpPr>
          <p:cNvPr id="168" name="Group 167"/>
          <p:cNvGrpSpPr>
            <a:grpSpLocks/>
          </p:cNvGrpSpPr>
          <p:nvPr/>
        </p:nvGrpSpPr>
        <p:grpSpPr bwMode="auto">
          <a:xfrm>
            <a:off x="103188" y="4140200"/>
            <a:ext cx="8828087" cy="2665413"/>
            <a:chOff x="-95885" y="3881075"/>
            <a:chExt cx="8828053" cy="2664072"/>
          </a:xfrm>
        </p:grpSpPr>
        <p:pic>
          <p:nvPicPr>
            <p:cNvPr id="169" name="Picture 20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9029" y="5159612"/>
              <a:ext cx="2043139" cy="13855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B8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0" name="Picture 20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5885" y="3881075"/>
              <a:ext cx="2326826" cy="1577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B8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71" name="Picture 203" descr="C:\Users\lenovo\Desktop\detailed-illustration-of-a-house-on-white-background_11493965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538" y="3817938"/>
            <a:ext cx="11747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2" name="Picture 203" descr="C:\Users\lenovo\Desktop\detailed-illustration-of-a-house-on-white-background_11493965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388" y="4443413"/>
            <a:ext cx="11731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" name="Picture 203" descr="C:\Users\lenovo\Desktop\detailed-illustration-of-a-house-on-white-background_11493965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3906838"/>
            <a:ext cx="11731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" name="Picture 203" descr="C:\Users\lenovo\Desktop\detailed-illustration-of-a-house-on-white-background_11493965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5111750"/>
            <a:ext cx="1174750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5" name="Group 174"/>
          <p:cNvGrpSpPr>
            <a:grpSpLocks/>
          </p:cNvGrpSpPr>
          <p:nvPr/>
        </p:nvGrpSpPr>
        <p:grpSpPr bwMode="auto">
          <a:xfrm>
            <a:off x="2497138" y="3552825"/>
            <a:ext cx="6519862" cy="3282950"/>
            <a:chOff x="2164075" y="3315021"/>
            <a:chExt cx="6520165" cy="3282966"/>
          </a:xfrm>
        </p:grpSpPr>
        <p:pic>
          <p:nvPicPr>
            <p:cNvPr id="176" name="Picture 237" descr="http://www.google.fr/url?source=imglanding&amp;ct=img&amp;q=http://4.bp.blogspot.com/_wHTFdhZt1Qk/TLUC9egWBmI/AAAAAAAAAB8/8OA5_o5dCAw/s1600/papaya_tree.jpg&amp;sa=X&amp;ved=0CAkQ8wdqFQoTCJOK76Woj8YCFUTlpgodBvgAZw&amp;usg=AFQjCNG70DYieseZUvsixeQ_hB9RCS_Xq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7116" y="4424077"/>
              <a:ext cx="797800" cy="987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7" name="Picture 202" descr="C:\Users\lenovo\Desktop\tra_mangorad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39" r="17648" b="6680"/>
            <a:stretch>
              <a:fillRect/>
            </a:stretch>
          </p:blipFill>
          <p:spPr bwMode="auto">
            <a:xfrm>
              <a:off x="2164075" y="5411279"/>
              <a:ext cx="1378123" cy="1186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8" name="Picture 202" descr="C:\Users\lenovo\Desktop\tra_mangorad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39" r="23219" b="12218"/>
            <a:stretch>
              <a:fillRect/>
            </a:stretch>
          </p:blipFill>
          <p:spPr bwMode="auto">
            <a:xfrm>
              <a:off x="7479544" y="3315021"/>
              <a:ext cx="1022407" cy="890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9" name="Picture 239" descr="http://www.google.fr/url?source=imglanding&amp;ct=img&amp;q=http://cliparts.co/cliparts/zTX/ope/zTXopeMEc.gif&amp;sa=X&amp;ved=0CAkQ8wdqFQoTCMzG__inj8YCFWR7pgodrHkALg&amp;usg=AFQjCNG-9hnpvf9RWl_SHSv0rX4duevtaA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5818" y="4128961"/>
              <a:ext cx="642180" cy="881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0" name="Picture 242" descr="http://www.google.fr/url?source=imglanding&amp;ct=img&amp;q=http://4.bp.blogspot.com/_wHTFdhZt1Qk/TLUC9egWBmI/AAAAAAAAAB8/8OA5_o5dCAw/s1600/papaya_tree.jpg&amp;sa=X&amp;ved=0CAkQ8wdqFQoTCJOK76Woj8YCFUTlpgodBvgAZw&amp;usg=AFQjCNG70DYieseZUvsixeQ_hB9RCS_Xq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6091" y="4610766"/>
              <a:ext cx="548149" cy="712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1" name="Picture 206" descr="C:\Users\lenovo\Desktop\images (1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227013"/>
            <a:ext cx="636588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" name="Picture 205" descr="C:\Users\lenovo\Desktop\imag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50" y="227013"/>
            <a:ext cx="868363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3" name="Picture 206" descr="C:\Users\lenovo\Desktop\images (1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335088"/>
            <a:ext cx="739775" cy="11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" name="Picture 205" descr="C:\Users\lenovo\Desktop\imag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813" y="1568450"/>
            <a:ext cx="868362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" name="Freeform 184"/>
          <p:cNvSpPr/>
          <p:nvPr/>
        </p:nvSpPr>
        <p:spPr>
          <a:xfrm rot="715990">
            <a:off x="111125" y="1389063"/>
            <a:ext cx="8545513" cy="1054100"/>
          </a:xfrm>
          <a:custGeom>
            <a:avLst/>
            <a:gdLst>
              <a:gd name="connsiteX0" fmla="*/ 0 w 8387255"/>
              <a:gd name="connsiteY0" fmla="*/ 1053605 h 1053605"/>
              <a:gd name="connsiteX1" fmla="*/ 898634 w 8387255"/>
              <a:gd name="connsiteY1" fmla="*/ 107674 h 1053605"/>
              <a:gd name="connsiteX2" fmla="*/ 1828800 w 8387255"/>
              <a:gd name="connsiteY2" fmla="*/ 107674 h 1053605"/>
              <a:gd name="connsiteX3" fmla="*/ 3342289 w 8387255"/>
              <a:gd name="connsiteY3" fmla="*/ 880184 h 1053605"/>
              <a:gd name="connsiteX4" fmla="*/ 5265682 w 8387255"/>
              <a:gd name="connsiteY4" fmla="*/ 738294 h 1053605"/>
              <a:gd name="connsiteX5" fmla="*/ 6542689 w 8387255"/>
              <a:gd name="connsiteY5" fmla="*/ 296860 h 1053605"/>
              <a:gd name="connsiteX6" fmla="*/ 8387255 w 8387255"/>
              <a:gd name="connsiteY6" fmla="*/ 848653 h 1053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87255" h="1053605">
                <a:moveTo>
                  <a:pt x="0" y="1053605"/>
                </a:moveTo>
                <a:cubicBezTo>
                  <a:pt x="296917" y="659467"/>
                  <a:pt x="593834" y="265329"/>
                  <a:pt x="898634" y="107674"/>
                </a:cubicBezTo>
                <a:cubicBezTo>
                  <a:pt x="1203434" y="-49981"/>
                  <a:pt x="1421524" y="-21078"/>
                  <a:pt x="1828800" y="107674"/>
                </a:cubicBezTo>
                <a:cubicBezTo>
                  <a:pt x="2236076" y="236426"/>
                  <a:pt x="2769475" y="775081"/>
                  <a:pt x="3342289" y="880184"/>
                </a:cubicBezTo>
                <a:cubicBezTo>
                  <a:pt x="3915103" y="985287"/>
                  <a:pt x="4732282" y="835515"/>
                  <a:pt x="5265682" y="738294"/>
                </a:cubicBezTo>
                <a:cubicBezTo>
                  <a:pt x="5799082" y="641073"/>
                  <a:pt x="6022427" y="278467"/>
                  <a:pt x="6542689" y="296860"/>
                </a:cubicBezTo>
                <a:cubicBezTo>
                  <a:pt x="7062951" y="315253"/>
                  <a:pt x="7725103" y="581953"/>
                  <a:pt x="8387255" y="848653"/>
                </a:cubicBezTo>
              </a:path>
            </a:pathLst>
          </a:custGeom>
          <a:noFill/>
          <a:ln w="9525" cap="flat" cmpd="sng" algn="ctr">
            <a:solidFill>
              <a:srgbClr val="0033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86" name="Group 3"/>
          <p:cNvGrpSpPr>
            <a:grpSpLocks/>
          </p:cNvGrpSpPr>
          <p:nvPr/>
        </p:nvGrpSpPr>
        <p:grpSpPr bwMode="auto">
          <a:xfrm>
            <a:off x="2060575" y="1471290"/>
            <a:ext cx="2130425" cy="2317750"/>
            <a:chOff x="1598823" y="1236831"/>
            <a:chExt cx="1935530" cy="2173899"/>
          </a:xfrm>
        </p:grpSpPr>
        <p:grpSp>
          <p:nvGrpSpPr>
            <p:cNvPr id="187" name="Group 1"/>
            <p:cNvGrpSpPr>
              <a:grpSpLocks/>
            </p:cNvGrpSpPr>
            <p:nvPr/>
          </p:nvGrpSpPr>
          <p:grpSpPr bwMode="auto">
            <a:xfrm>
              <a:off x="2354059" y="1422563"/>
              <a:ext cx="1180294" cy="1764295"/>
              <a:chOff x="1454566" y="1704092"/>
              <a:chExt cx="1684246" cy="2216695"/>
            </a:xfrm>
          </p:grpSpPr>
          <p:pic>
            <p:nvPicPr>
              <p:cNvPr id="197" name="Picture 6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1800" y="1704092"/>
                <a:ext cx="367012" cy="9048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98" name="Picture 6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44174" y="1988840"/>
                <a:ext cx="367012" cy="9048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99" name="Picture 6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2303397"/>
                <a:ext cx="367012" cy="9048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0" name="Picture 6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75012" y="2701429"/>
                <a:ext cx="367012" cy="9048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1" name="Picture 6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4566" y="3015986"/>
                <a:ext cx="367012" cy="9048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88" name="Group 33"/>
            <p:cNvGrpSpPr>
              <a:grpSpLocks/>
            </p:cNvGrpSpPr>
            <p:nvPr/>
          </p:nvGrpSpPr>
          <p:grpSpPr bwMode="auto">
            <a:xfrm>
              <a:off x="1899900" y="1236831"/>
              <a:ext cx="1180294" cy="1764295"/>
              <a:chOff x="1454566" y="1704092"/>
              <a:chExt cx="1684246" cy="2216696"/>
            </a:xfrm>
          </p:grpSpPr>
          <p:pic>
            <p:nvPicPr>
              <p:cNvPr id="192" name="Picture 6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1800" y="1704092"/>
                <a:ext cx="367012" cy="9048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93" name="Picture 6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44174" y="1988840"/>
                <a:ext cx="367012" cy="9048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94" name="Picture 6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2303397"/>
                <a:ext cx="367012" cy="9048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95" name="Picture 6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75012" y="2701429"/>
                <a:ext cx="367012" cy="9048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96" name="Picture 6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4566" y="3015986"/>
                <a:ext cx="367011" cy="9048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89" name="Group 39"/>
            <p:cNvGrpSpPr>
              <a:grpSpLocks/>
            </p:cNvGrpSpPr>
            <p:nvPr/>
          </p:nvGrpSpPr>
          <p:grpSpPr bwMode="auto">
            <a:xfrm>
              <a:off x="1598823" y="2484933"/>
              <a:ext cx="636575" cy="925797"/>
              <a:chOff x="-134266" y="2724317"/>
              <a:chExt cx="908374" cy="1163189"/>
            </a:xfrm>
          </p:grpSpPr>
          <p:pic>
            <p:nvPicPr>
              <p:cNvPr id="190" name="Picture 6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096" y="2982704"/>
                <a:ext cx="367012" cy="9048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91" name="Picture 6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34266" y="2724317"/>
                <a:ext cx="367012" cy="9048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202" name="Group 1"/>
          <p:cNvGrpSpPr>
            <a:grpSpLocks/>
          </p:cNvGrpSpPr>
          <p:nvPr/>
        </p:nvGrpSpPr>
        <p:grpSpPr bwMode="auto">
          <a:xfrm>
            <a:off x="249238" y="793750"/>
            <a:ext cx="3894137" cy="3695700"/>
            <a:chOff x="199065" y="701675"/>
            <a:chExt cx="3893796" cy="3694944"/>
          </a:xfrm>
        </p:grpSpPr>
        <p:pic>
          <p:nvPicPr>
            <p:cNvPr id="203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812" y="3875920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7730" y="3724275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" name="Picture 86" descr="C:\Users\lenovo\Desktop\download.jpg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7625" y="3605214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" name="Picture 87" descr="C:\Users\lenovo\Desktop\download.jpg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7831" y="3418307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" name="Picture 88" descr="C:\Users\lenovo\Desktop\download.jpg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6368" y="3319202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8" name="Picture 89" descr="C:\Users\lenovo\Desktop\download.jpg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400" y="3122457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9" name="Picture 90" descr="C:\Users\lenovo\Desktop\download.jpg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406" y="2974867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" name="Picture 91" descr="C:\Users\lenovo\Desktop\download.jpg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138" y="2813205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1" name="Picture 92" descr="C:\Users\lenovo\Desktop\download.jpg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723" y="2637869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2" name="Picture 93" descr="C:\Users\lenovo\Desktop\download.jpg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065" y="2449894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3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874" y="3632227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4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9058" y="3441388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2957" y="3134175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6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545" y="2891077"/>
              <a:ext cx="295154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7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2507" y="2582035"/>
              <a:ext cx="295154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8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7707" y="2215535"/>
              <a:ext cx="295154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9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85" y="2162600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0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169" y="1971761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1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068" y="1664548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2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3656" y="1421450"/>
              <a:ext cx="295154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3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8722" y="899637"/>
              <a:ext cx="295154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4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4962" y="701675"/>
              <a:ext cx="295154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1462" y="1199200"/>
              <a:ext cx="295154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6" name="Group 225"/>
          <p:cNvGrpSpPr>
            <a:grpSpLocks/>
          </p:cNvGrpSpPr>
          <p:nvPr/>
        </p:nvGrpSpPr>
        <p:grpSpPr bwMode="auto">
          <a:xfrm>
            <a:off x="0" y="673100"/>
            <a:ext cx="5481638" cy="2951163"/>
            <a:chOff x="0" y="672360"/>
            <a:chExt cx="5480944" cy="2951199"/>
          </a:xfrm>
        </p:grpSpPr>
        <p:grpSp>
          <p:nvGrpSpPr>
            <p:cNvPr id="227" name="Group 6"/>
            <p:cNvGrpSpPr>
              <a:grpSpLocks/>
            </p:cNvGrpSpPr>
            <p:nvPr/>
          </p:nvGrpSpPr>
          <p:grpSpPr bwMode="auto">
            <a:xfrm>
              <a:off x="0" y="672360"/>
              <a:ext cx="5480944" cy="2876602"/>
              <a:chOff x="-12188" y="587375"/>
              <a:chExt cx="5481196" cy="2876881"/>
            </a:xfrm>
          </p:grpSpPr>
          <p:pic>
            <p:nvPicPr>
              <p:cNvPr id="229" name="Picture 205" descr="C:\Users\lenovo\Desktop\images.jp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" y="587375"/>
                <a:ext cx="738188" cy="738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8" descr="C:\Users\lenovo\Desktop\img-thing.jpg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08" r="6903" b="14163"/>
              <a:stretch>
                <a:fillRect/>
              </a:stretch>
            </p:blipFill>
            <p:spPr bwMode="auto">
              <a:xfrm>
                <a:off x="1112784" y="792976"/>
                <a:ext cx="372003" cy="4246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8" descr="C:\Users\lenovo\Desktop\img-thing.jpg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08" r="6903" b="14163"/>
              <a:stretch>
                <a:fillRect/>
              </a:stretch>
            </p:blipFill>
            <p:spPr bwMode="auto">
              <a:xfrm>
                <a:off x="4404671" y="2416207"/>
                <a:ext cx="497056" cy="5674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7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707" y="1344536"/>
                <a:ext cx="240573" cy="3909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8" descr="C:\Users\lenovo\Desktop\img-thing.jpg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08" r="6903" b="14163"/>
              <a:stretch>
                <a:fillRect/>
              </a:stretch>
            </p:blipFill>
            <p:spPr bwMode="auto">
              <a:xfrm>
                <a:off x="-12188" y="1763936"/>
                <a:ext cx="497056" cy="5674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5" descr="C:\Users\lenovo\Desktop\images.jpg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44892" y="2407754"/>
                <a:ext cx="624116" cy="6241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6" descr="C:\Users\lenovo\Desktop\images (1).jpg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4667" y="1234590"/>
                <a:ext cx="494714" cy="7377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7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8676" y="2956587"/>
                <a:ext cx="312432" cy="5076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8" name="Picture 206" descr="C:\Users\lenovo\Desktop\images (1).jpg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6351" y="3018184"/>
              <a:ext cx="407078" cy="60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7" name="Group 236"/>
          <p:cNvGrpSpPr>
            <a:grpSpLocks/>
          </p:cNvGrpSpPr>
          <p:nvPr/>
        </p:nvGrpSpPr>
        <p:grpSpPr bwMode="auto">
          <a:xfrm>
            <a:off x="325438" y="3471863"/>
            <a:ext cx="3482975" cy="1081087"/>
            <a:chOff x="325438" y="3471863"/>
            <a:chExt cx="3482975" cy="1081087"/>
          </a:xfrm>
        </p:grpSpPr>
        <p:pic>
          <p:nvPicPr>
            <p:cNvPr id="238" name="Picture 14" descr="buffalo afrique : african buffles, animaux sauvages de l'Afrique, de l'image vue de face isolé sur fond blanc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8013" y="3913188"/>
              <a:ext cx="660400" cy="639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9" name="Picture 16" descr="https://encrypted-tbn2.gstatic.com/images?q=tbn:ANd9GcQhcnbNR9BjQuYozS4T2qzSX-c9W29trlSJwvDQ1LRuOy6zefZs4A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438" y="3471863"/>
              <a:ext cx="696912" cy="682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0" name="Picture 3" descr="C:\Users\lenovo\Pictures\clipart\goat.jp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5872163"/>
            <a:ext cx="522288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1" name="Picture 10" descr="C:\Users\lenovo\Pictures\Clipart\images (1).jp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6215063"/>
            <a:ext cx="403225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2" name="Picture 2" descr="C:\Users\lenovo\Pictures\Clipart\155613_340.jp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963" y="5513388"/>
            <a:ext cx="511175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3" name="ZoneTexte 1"/>
          <p:cNvSpPr txBox="1">
            <a:spLocks noChangeArrowheads="1"/>
          </p:cNvSpPr>
          <p:nvPr/>
        </p:nvSpPr>
        <p:spPr bwMode="auto">
          <a:xfrm>
            <a:off x="3019425" y="944563"/>
            <a:ext cx="25765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Rotational crops on slopes</a:t>
            </a:r>
          </a:p>
        </p:txBody>
      </p:sp>
      <p:sp>
        <p:nvSpPr>
          <p:cNvPr id="244" name="ZoneTexte 129"/>
          <p:cNvSpPr txBox="1">
            <a:spLocks noChangeArrowheads="1"/>
          </p:cNvSpPr>
          <p:nvPr/>
        </p:nvSpPr>
        <p:spPr bwMode="auto">
          <a:xfrm>
            <a:off x="309563" y="4465638"/>
            <a:ext cx="25765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Roaming animals in the village and the fallows</a:t>
            </a:r>
          </a:p>
        </p:txBody>
      </p:sp>
      <p:sp>
        <p:nvSpPr>
          <p:cNvPr id="245" name="ZoneTexte 7"/>
          <p:cNvSpPr txBox="1"/>
          <p:nvPr/>
        </p:nvSpPr>
        <p:spPr>
          <a:xfrm>
            <a:off x="5575300" y="647700"/>
            <a:ext cx="3097213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en-GB" sz="1400" u="sng" dirty="0">
                <a:solidFill>
                  <a:srgbClr val="003300"/>
                </a:solidFill>
                <a:latin typeface="Arial Narrow" panose="020B0606020202030204" pitchFamily="34" charset="0"/>
              </a:rPr>
              <a:t>Problematics</a:t>
            </a:r>
            <a:r>
              <a:rPr lang="en-GB" sz="1400" dirty="0">
                <a:solidFill>
                  <a:srgbClr val="003300"/>
                </a:solidFill>
                <a:latin typeface="Arial Narrow" panose="020B0606020202030204" pitchFamily="34" charset="0"/>
              </a:rPr>
              <a:t>: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en-GB" sz="1400" dirty="0">
                <a:solidFill>
                  <a:srgbClr val="003300"/>
                </a:solidFill>
                <a:latin typeface="Arial Narrow" panose="020B0606020202030204" pitchFamily="34" charset="0"/>
              </a:rPr>
              <a:t>Erosion and low soil fertility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en-GB" sz="1400" dirty="0">
                <a:solidFill>
                  <a:srgbClr val="003300"/>
                </a:solidFill>
                <a:latin typeface="Arial Narrow" panose="020B0606020202030204" pitchFamily="34" charset="0"/>
              </a:rPr>
              <a:t>Poor livestock management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en-GB" sz="1400" dirty="0">
                <a:solidFill>
                  <a:srgbClr val="003300"/>
                </a:solidFill>
                <a:latin typeface="Arial Narrow" panose="020B0606020202030204" pitchFamily="34" charset="0"/>
              </a:rPr>
              <a:t>Decrease of water quantity and quality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en-GB" sz="1400" dirty="0">
                <a:solidFill>
                  <a:srgbClr val="003300"/>
                </a:solidFill>
                <a:latin typeface="Arial Narrow" panose="020B0606020202030204" pitchFamily="34" charset="0"/>
              </a:rPr>
              <a:t>Food insecurity</a:t>
            </a:r>
          </a:p>
        </p:txBody>
      </p:sp>
      <p:grpSp>
        <p:nvGrpSpPr>
          <p:cNvPr id="246" name="Group 245"/>
          <p:cNvGrpSpPr>
            <a:grpSpLocks/>
          </p:cNvGrpSpPr>
          <p:nvPr/>
        </p:nvGrpSpPr>
        <p:grpSpPr bwMode="auto">
          <a:xfrm>
            <a:off x="5284788" y="1938338"/>
            <a:ext cx="2997200" cy="2651125"/>
            <a:chOff x="5237687" y="1934033"/>
            <a:chExt cx="2998263" cy="2650667"/>
          </a:xfrm>
        </p:grpSpPr>
        <p:grpSp>
          <p:nvGrpSpPr>
            <p:cNvPr id="247" name="Group 6"/>
            <p:cNvGrpSpPr>
              <a:grpSpLocks/>
            </p:cNvGrpSpPr>
            <p:nvPr/>
          </p:nvGrpSpPr>
          <p:grpSpPr bwMode="auto">
            <a:xfrm>
              <a:off x="5662816" y="2269691"/>
              <a:ext cx="2084332" cy="1910958"/>
              <a:chOff x="5662816" y="2269691"/>
              <a:chExt cx="2084332" cy="1910958"/>
            </a:xfrm>
          </p:grpSpPr>
          <p:grpSp>
            <p:nvGrpSpPr>
              <p:cNvPr id="269" name="Group 1"/>
              <p:cNvGrpSpPr>
                <a:grpSpLocks/>
              </p:cNvGrpSpPr>
              <p:nvPr/>
            </p:nvGrpSpPr>
            <p:grpSpPr bwMode="auto">
              <a:xfrm>
                <a:off x="5719431" y="2269691"/>
                <a:ext cx="2027717" cy="1715720"/>
                <a:chOff x="5719431" y="2269691"/>
                <a:chExt cx="2027717" cy="1715720"/>
              </a:xfrm>
            </p:grpSpPr>
            <p:pic>
              <p:nvPicPr>
                <p:cNvPr id="272" name="Picture 132"/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66745" y="2308753"/>
                  <a:ext cx="478155" cy="4133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133"/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4900" y="2295039"/>
                  <a:ext cx="478155" cy="4133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134"/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9431" y="2724207"/>
                  <a:ext cx="478155" cy="4133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135"/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8192" y="2728291"/>
                  <a:ext cx="478155" cy="4133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136"/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0838" y="2716615"/>
                  <a:ext cx="478155" cy="4133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137"/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68993" y="2676542"/>
                  <a:ext cx="478155" cy="4133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138"/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35038" y="2269691"/>
                  <a:ext cx="478155" cy="4133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139"/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8765" y="3149353"/>
                  <a:ext cx="478155" cy="4133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140"/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78" y="3168521"/>
                  <a:ext cx="478155" cy="4133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141"/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6795" y="3143581"/>
                  <a:ext cx="478155" cy="4133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142"/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05790" y="3572026"/>
                  <a:ext cx="478155" cy="4133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70" name="Picture 16" descr="https://encrypted-tbn2.gstatic.com/images?q=tbn:ANd9GcQhcnbNR9BjQuYozS4T2qzSX-c9W29trlSJwvDQ1LRuOy6zefZs4A"/>
              <p:cNvPicPr>
                <a:picLocks noChangeAspect="1" noChangeArrowheads="1"/>
              </p:cNvPicPr>
              <p:nvPr/>
            </p:nvPicPr>
            <p:blipFill>
              <a:blip r:embed="rId21" cstate="print">
                <a:clrChange>
                  <a:clrFrom>
                    <a:srgbClr val="97A886"/>
                  </a:clrFrom>
                  <a:clrTo>
                    <a:srgbClr val="97A886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6935" y="3603129"/>
                <a:ext cx="589607" cy="577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4" descr="buffalo afrique : african buffles, animaux sauvages de l'Afrique, de l'image vue de face isolé sur fond blanc"/>
              <p:cNvPicPr>
                <a:picLocks noChangeAspect="1" noChangeArrowheads="1"/>
              </p:cNvPicPr>
              <p:nvPr/>
            </p:nvPicPr>
            <p:blipFill>
              <a:blip r:embed="rId2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62816" y="2728291"/>
                <a:ext cx="631499" cy="6117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8" name="Group 108"/>
            <p:cNvGrpSpPr>
              <a:grpSpLocks/>
            </p:cNvGrpSpPr>
            <p:nvPr/>
          </p:nvGrpSpPr>
          <p:grpSpPr bwMode="auto">
            <a:xfrm>
              <a:off x="5237687" y="1934033"/>
              <a:ext cx="2998263" cy="2650667"/>
              <a:chOff x="199065" y="1421450"/>
              <a:chExt cx="3893796" cy="2975169"/>
            </a:xfrm>
          </p:grpSpPr>
          <p:pic>
            <p:nvPicPr>
              <p:cNvPr id="249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7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812" y="3875920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110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7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7730" y="3724275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111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7625" y="3605214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112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97831" y="3418307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113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6368" y="3319202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114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35400" y="3122457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11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4406" y="2974867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116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9138" y="2813205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117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8723" y="2637869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118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065" y="2449894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7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3874" y="3632227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9058" y="3441388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42957" y="3134175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7545" y="2891077"/>
                <a:ext cx="295154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2507" y="2582035"/>
                <a:ext cx="295154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7707" y="2215535"/>
                <a:ext cx="295154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985" y="2162600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169" y="1971761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068" y="1664548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3656" y="1421450"/>
                <a:ext cx="295154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83" name="ZoneTexte 1"/>
          <p:cNvSpPr txBox="1">
            <a:spLocks noChangeArrowheads="1"/>
          </p:cNvSpPr>
          <p:nvPr/>
        </p:nvSpPr>
        <p:spPr bwMode="auto">
          <a:xfrm>
            <a:off x="171450" y="1244600"/>
            <a:ext cx="25765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Decreasing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forest cover </a:t>
            </a:r>
          </a:p>
        </p:txBody>
      </p:sp>
      <p:grpSp>
        <p:nvGrpSpPr>
          <p:cNvPr id="284" name="Group 14"/>
          <p:cNvGrpSpPr>
            <a:grpSpLocks/>
          </p:cNvGrpSpPr>
          <p:nvPr/>
        </p:nvGrpSpPr>
        <p:grpSpPr bwMode="auto">
          <a:xfrm>
            <a:off x="866775" y="947738"/>
            <a:ext cx="2112963" cy="2481262"/>
            <a:chOff x="866257" y="948292"/>
            <a:chExt cx="2112961" cy="2480933"/>
          </a:xfrm>
        </p:grpSpPr>
        <p:pic>
          <p:nvPicPr>
            <p:cNvPr id="285" name="Picture 204" descr="C:\Users\lenovo\Desktop\132354428.jpg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864" b="11731"/>
            <a:stretch>
              <a:fillRect/>
            </a:stretch>
          </p:blipFill>
          <p:spPr bwMode="auto">
            <a:xfrm rot="-357142">
              <a:off x="866257" y="2327000"/>
              <a:ext cx="398394" cy="607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" name="Picture 204" descr="C:\Users\lenovo\Desktop\132354428.jpg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864" b="11731"/>
            <a:stretch>
              <a:fillRect/>
            </a:stretch>
          </p:blipFill>
          <p:spPr bwMode="auto">
            <a:xfrm rot="-357142">
              <a:off x="1277054" y="1876227"/>
              <a:ext cx="398394" cy="607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" name="Picture 204" descr="C:\Users\lenovo\Desktop\132354428.jpg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864" b="11731"/>
            <a:stretch>
              <a:fillRect/>
            </a:stretch>
          </p:blipFill>
          <p:spPr bwMode="auto">
            <a:xfrm rot="-357142">
              <a:off x="1675725" y="1410619"/>
              <a:ext cx="398394" cy="607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8" name="Picture 204" descr="C:\Users\lenovo\Desktop\132354428.jpg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864" b="11731"/>
            <a:stretch>
              <a:fillRect/>
            </a:stretch>
          </p:blipFill>
          <p:spPr bwMode="auto">
            <a:xfrm rot="-357142">
              <a:off x="2004152" y="948292"/>
              <a:ext cx="398394" cy="607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9" name="Picture 204" descr="C:\Users\lenovo\Desktop\132354428.jpg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864" b="11731"/>
            <a:stretch>
              <a:fillRect/>
            </a:stretch>
          </p:blipFill>
          <p:spPr bwMode="auto">
            <a:xfrm rot="-357142">
              <a:off x="1442929" y="2821464"/>
              <a:ext cx="398394" cy="607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0" name="Picture 204" descr="C:\Users\lenovo\Desktop\132354428.jpg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864" b="11731"/>
            <a:stretch>
              <a:fillRect/>
            </a:stretch>
          </p:blipFill>
          <p:spPr bwMode="auto">
            <a:xfrm rot="-357142">
              <a:off x="1853726" y="2370691"/>
              <a:ext cx="398394" cy="607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1" name="Picture 204" descr="C:\Users\lenovo\Desktop\132354428.jpg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864" b="11731"/>
            <a:stretch>
              <a:fillRect/>
            </a:stretch>
          </p:blipFill>
          <p:spPr bwMode="auto">
            <a:xfrm rot="-357142">
              <a:off x="2252397" y="1905083"/>
              <a:ext cx="398394" cy="607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2" name="Picture 204" descr="C:\Users\lenovo\Desktop\132354428.jpg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864" b="11731"/>
            <a:stretch>
              <a:fillRect/>
            </a:stretch>
          </p:blipFill>
          <p:spPr bwMode="auto">
            <a:xfrm rot="-357142">
              <a:off x="2580824" y="1442756"/>
              <a:ext cx="398394" cy="607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3" name="Group 292"/>
          <p:cNvGrpSpPr>
            <a:grpSpLocks/>
          </p:cNvGrpSpPr>
          <p:nvPr/>
        </p:nvGrpSpPr>
        <p:grpSpPr bwMode="auto">
          <a:xfrm>
            <a:off x="1292225" y="1387475"/>
            <a:ext cx="3006725" cy="2166938"/>
            <a:chOff x="1292627" y="1387276"/>
            <a:chExt cx="3005766" cy="2166798"/>
          </a:xfrm>
        </p:grpSpPr>
        <p:pic>
          <p:nvPicPr>
            <p:cNvPr id="294" name="Picture 6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0262"/>
            <a:stretch/>
          </p:blipFill>
          <p:spPr bwMode="auto">
            <a:xfrm>
              <a:off x="3479388" y="1756859"/>
              <a:ext cx="317268" cy="249594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600000" rev="19499999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00B8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5" name="Picture 204" descr="C:\Users\lenovo\Desktop\132354428.jpg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864" b="11731"/>
            <a:stretch>
              <a:fillRect/>
            </a:stretch>
          </p:blipFill>
          <p:spPr bwMode="auto">
            <a:xfrm rot="-357142">
              <a:off x="1292627" y="2315211"/>
              <a:ext cx="398394" cy="607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6" name="Picture 204" descr="C:\Users\lenovo\Desktop\132354428.jpg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864" b="11731"/>
            <a:stretch>
              <a:fillRect/>
            </a:stretch>
          </p:blipFill>
          <p:spPr bwMode="auto">
            <a:xfrm rot="-357142">
              <a:off x="1691298" y="1849603"/>
              <a:ext cx="398394" cy="607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" name="Picture 204" descr="C:\Users\lenovo\Desktop\132354428.jpg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864" b="11731"/>
            <a:stretch>
              <a:fillRect/>
            </a:stretch>
          </p:blipFill>
          <p:spPr bwMode="auto">
            <a:xfrm rot="-357142">
              <a:off x="2019725" y="1387276"/>
              <a:ext cx="398394" cy="607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8" name="Picture 6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0262"/>
            <a:stretch/>
          </p:blipFill>
          <p:spPr bwMode="auto">
            <a:xfrm>
              <a:off x="3453369" y="2443597"/>
              <a:ext cx="317268" cy="249594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600000" rev="19499999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00B8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9" name="Picture 6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0262"/>
            <a:stretch/>
          </p:blipFill>
          <p:spPr bwMode="auto">
            <a:xfrm>
              <a:off x="2522596" y="3304480"/>
              <a:ext cx="317268" cy="249594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600000" rev="19499999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00B8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0" name="Picture 6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0262"/>
            <a:stretch/>
          </p:blipFill>
          <p:spPr bwMode="auto">
            <a:xfrm>
              <a:off x="2715895" y="2528725"/>
              <a:ext cx="317268" cy="249594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600000" rev="19499999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00B8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1" name="Picture 6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0262"/>
            <a:stretch/>
          </p:blipFill>
          <p:spPr bwMode="auto">
            <a:xfrm>
              <a:off x="3981125" y="1930512"/>
              <a:ext cx="317268" cy="249594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600000" rev="19499999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00B8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2" name="Picture 6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0262"/>
            <a:stretch/>
          </p:blipFill>
          <p:spPr bwMode="auto">
            <a:xfrm>
              <a:off x="2152301" y="3078723"/>
              <a:ext cx="317268" cy="249594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600000" rev="19499999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00B8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03" name="ZoneTexte 1"/>
          <p:cNvSpPr txBox="1">
            <a:spLocks noChangeArrowheads="1"/>
          </p:cNvSpPr>
          <p:nvPr/>
        </p:nvSpPr>
        <p:spPr bwMode="auto">
          <a:xfrm>
            <a:off x="2497138" y="581025"/>
            <a:ext cx="5765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Crop association and improved fallow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 Soil fertility and yield improvement</a:t>
            </a:r>
          </a:p>
        </p:txBody>
      </p:sp>
      <p:sp>
        <p:nvSpPr>
          <p:cNvPr id="304" name="ZoneTexte 129"/>
          <p:cNvSpPr txBox="1">
            <a:spLocks noChangeArrowheads="1"/>
          </p:cNvSpPr>
          <p:nvPr/>
        </p:nvSpPr>
        <p:spPr bwMode="auto">
          <a:xfrm>
            <a:off x="2486025" y="506413"/>
            <a:ext cx="40973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Green fence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 Protect the soil against erosion and crop against roaming animals</a:t>
            </a:r>
          </a:p>
        </p:txBody>
      </p:sp>
      <p:sp>
        <p:nvSpPr>
          <p:cNvPr id="305" name="ZoneTexte 1"/>
          <p:cNvSpPr txBox="1">
            <a:spLocks noChangeArrowheads="1"/>
          </p:cNvSpPr>
          <p:nvPr/>
        </p:nvSpPr>
        <p:spPr bwMode="auto">
          <a:xfrm>
            <a:off x="5765800" y="698500"/>
            <a:ext cx="288290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Livestock pasture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 Improve big livestock nutrition and health</a:t>
            </a:r>
          </a:p>
        </p:txBody>
      </p:sp>
      <p:sp>
        <p:nvSpPr>
          <p:cNvPr id="306" name="ZoneTexte 1"/>
          <p:cNvSpPr txBox="1">
            <a:spLocks noChangeArrowheads="1"/>
          </p:cNvSpPr>
          <p:nvPr/>
        </p:nvSpPr>
        <p:spPr bwMode="auto">
          <a:xfrm>
            <a:off x="2497138" y="534988"/>
            <a:ext cx="492125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Fruit trees plantation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 Food diversification and income generating activity </a:t>
            </a:r>
          </a:p>
        </p:txBody>
      </p:sp>
      <p:sp>
        <p:nvSpPr>
          <p:cNvPr id="307" name="ZoneTexte 129"/>
          <p:cNvSpPr txBox="1">
            <a:spLocks noChangeArrowheads="1"/>
          </p:cNvSpPr>
          <p:nvPr/>
        </p:nvSpPr>
        <p:spPr bwMode="auto">
          <a:xfrm>
            <a:off x="2430463" y="574675"/>
            <a:ext cx="49641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Home gardening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 Food diversification and income generating activity</a:t>
            </a:r>
          </a:p>
        </p:txBody>
      </p:sp>
      <p:sp>
        <p:nvSpPr>
          <p:cNvPr id="308" name="ZoneTexte 129"/>
          <p:cNvSpPr txBox="1">
            <a:spLocks noChangeArrowheads="1"/>
          </p:cNvSpPr>
          <p:nvPr/>
        </p:nvSpPr>
        <p:spPr bwMode="auto">
          <a:xfrm>
            <a:off x="2422525" y="487363"/>
            <a:ext cx="52117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Reforestation and NTFP domestication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 Protection of natural resources (soil, water, biodiversity)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 Income generating activity</a:t>
            </a:r>
          </a:p>
        </p:txBody>
      </p:sp>
      <p:sp>
        <p:nvSpPr>
          <p:cNvPr id="309" name="ZoneTexte 7"/>
          <p:cNvSpPr txBox="1"/>
          <p:nvPr/>
        </p:nvSpPr>
        <p:spPr>
          <a:xfrm>
            <a:off x="5643563" y="617538"/>
            <a:ext cx="3097212" cy="1385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en-GB" sz="1400" u="sng" dirty="0">
                <a:solidFill>
                  <a:srgbClr val="003300"/>
                </a:solidFill>
                <a:latin typeface="Arial Narrow" panose="020B0606020202030204" pitchFamily="34" charset="0"/>
              </a:rPr>
              <a:t>Expected results</a:t>
            </a:r>
            <a:r>
              <a:rPr lang="en-GB" sz="1400" dirty="0">
                <a:solidFill>
                  <a:srgbClr val="003300"/>
                </a:solidFill>
                <a:latin typeface="Arial Narrow" panose="020B0606020202030204" pitchFamily="34" charset="0"/>
              </a:rPr>
              <a:t>: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en-GB" sz="1400" dirty="0">
                <a:solidFill>
                  <a:srgbClr val="003300"/>
                </a:solidFill>
                <a:latin typeface="Arial Narrow" panose="020B0606020202030204" pitchFamily="34" charset="0"/>
              </a:rPr>
              <a:t>Land-use planning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en-GB" sz="1400" dirty="0">
                <a:solidFill>
                  <a:srgbClr val="003300"/>
                </a:solidFill>
                <a:latin typeface="Arial Narrow" panose="020B0606020202030204" pitchFamily="34" charset="0"/>
              </a:rPr>
              <a:t>Protection of natural resources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en-GB" sz="1400" dirty="0">
                <a:solidFill>
                  <a:srgbClr val="003300"/>
                </a:solidFill>
                <a:latin typeface="Arial Narrow" panose="020B0606020202030204" pitchFamily="34" charset="0"/>
              </a:rPr>
              <a:t>Improvement of family incomes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en-GB" sz="1400" dirty="0">
                <a:solidFill>
                  <a:srgbClr val="003300"/>
                </a:solidFill>
                <a:latin typeface="Arial Narrow" panose="020B0606020202030204" pitchFamily="34" charset="0"/>
              </a:rPr>
              <a:t>Improvement of family food security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en-GB" sz="1400" dirty="0">
                <a:solidFill>
                  <a:srgbClr val="003300"/>
                </a:solidFill>
                <a:latin typeface="Arial Narrow" panose="020B0606020202030204" pitchFamily="34" charset="0"/>
              </a:rPr>
              <a:t>Climate-change mitigation</a:t>
            </a:r>
          </a:p>
        </p:txBody>
      </p:sp>
      <p:pic>
        <p:nvPicPr>
          <p:cNvPr id="310" name="Picture 153" descr="C:\Users\lenovo\Desktop\water tap no water.jp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5683250"/>
            <a:ext cx="49847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" name="Picture 154" descr="C:\Users\lenovo\Desktop\water tap.jp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25" y="5668963"/>
            <a:ext cx="5476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2" name="ZoneTexte 129"/>
          <p:cNvSpPr txBox="1">
            <a:spLocks noChangeArrowheads="1"/>
          </p:cNvSpPr>
          <p:nvPr/>
        </p:nvSpPr>
        <p:spPr bwMode="auto">
          <a:xfrm>
            <a:off x="2335213" y="6324600"/>
            <a:ext cx="25765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Low access to clean water</a:t>
            </a:r>
          </a:p>
        </p:txBody>
      </p:sp>
      <p:sp>
        <p:nvSpPr>
          <p:cNvPr id="313" name="ZoneTexte 129"/>
          <p:cNvSpPr txBox="1">
            <a:spLocks noChangeArrowheads="1"/>
          </p:cNvSpPr>
          <p:nvPr/>
        </p:nvSpPr>
        <p:spPr bwMode="auto">
          <a:xfrm>
            <a:off x="5026025" y="3314700"/>
            <a:ext cx="3443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Malnutrition and low food diversity</a:t>
            </a:r>
          </a:p>
        </p:txBody>
      </p:sp>
      <p:sp>
        <p:nvSpPr>
          <p:cNvPr id="314" name="Rectangle 6"/>
          <p:cNvSpPr>
            <a:spLocks noChangeArrowheads="1"/>
          </p:cNvSpPr>
          <p:nvPr/>
        </p:nvSpPr>
        <p:spPr bwMode="auto">
          <a:xfrm>
            <a:off x="2266950" y="92075"/>
            <a:ext cx="4630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n-US" altLang="fr-FR" sz="2400" b="1" dirty="0">
                <a:solidFill>
                  <a:srgbClr val="003300"/>
                </a:solidFill>
                <a:latin typeface="Arial Narrow" pitchFamily="34" charset="0"/>
              </a:rPr>
              <a:t>For example, in </a:t>
            </a:r>
            <a:r>
              <a:rPr lang="en-US" altLang="fr-FR" sz="2400" b="1" dirty="0" err="1">
                <a:solidFill>
                  <a:srgbClr val="003300"/>
                </a:solidFill>
                <a:latin typeface="Arial Narrow" pitchFamily="34" charset="0"/>
              </a:rPr>
              <a:t>Viengkham</a:t>
            </a:r>
            <a:r>
              <a:rPr lang="en-US" altLang="fr-FR" sz="2400" b="1" dirty="0">
                <a:solidFill>
                  <a:srgbClr val="003300"/>
                </a:solidFill>
                <a:latin typeface="Arial Narrow" pitchFamily="34" charset="0"/>
              </a:rPr>
              <a:t> District…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7279-FE80-4D9B-A18D-724F8AB22D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6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" grpId="0"/>
      <p:bldP spid="243" grpId="1"/>
      <p:bldP spid="244" grpId="0"/>
      <p:bldP spid="244" grpId="1"/>
      <p:bldP spid="245" grpId="0"/>
      <p:bldP spid="245" grpId="1"/>
      <p:bldP spid="283" grpId="0"/>
      <p:bldP spid="283" grpId="1"/>
      <p:bldP spid="303" grpId="0"/>
      <p:bldP spid="303" grpId="1"/>
      <p:bldP spid="304" grpId="0"/>
      <p:bldP spid="304" grpId="1"/>
      <p:bldP spid="305" grpId="0"/>
      <p:bldP spid="305" grpId="1"/>
      <p:bldP spid="306" grpId="0"/>
      <p:bldP spid="306" grpId="1"/>
      <p:bldP spid="307" grpId="0"/>
      <p:bldP spid="307" grpId="1"/>
      <p:bldP spid="308" grpId="0"/>
      <p:bldP spid="308" grpId="1"/>
      <p:bldP spid="309" grpId="0"/>
      <p:bldP spid="312" grpId="0"/>
      <p:bldP spid="312" grpId="1"/>
      <p:bldP spid="313" grpId="0"/>
      <p:bldP spid="31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Freeform 89"/>
          <p:cNvSpPr/>
          <p:nvPr/>
        </p:nvSpPr>
        <p:spPr>
          <a:xfrm>
            <a:off x="96982" y="1064722"/>
            <a:ext cx="8783782" cy="1941714"/>
          </a:xfrm>
          <a:custGeom>
            <a:avLst/>
            <a:gdLst>
              <a:gd name="connsiteX0" fmla="*/ 0 w 8783782"/>
              <a:gd name="connsiteY0" fmla="*/ 1138151 h 1941714"/>
              <a:gd name="connsiteX1" fmla="*/ 2230582 w 8783782"/>
              <a:gd name="connsiteY1" fmla="*/ 2078 h 1941714"/>
              <a:gd name="connsiteX2" fmla="*/ 5070763 w 8783782"/>
              <a:gd name="connsiteY2" fmla="*/ 1387533 h 1941714"/>
              <a:gd name="connsiteX3" fmla="*/ 8783782 w 8783782"/>
              <a:gd name="connsiteY3" fmla="*/ 1941714 h 194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83782" h="1941714">
                <a:moveTo>
                  <a:pt x="0" y="1138151"/>
                </a:moveTo>
                <a:cubicBezTo>
                  <a:pt x="692727" y="549332"/>
                  <a:pt x="1385455" y="-39486"/>
                  <a:pt x="2230582" y="2078"/>
                </a:cubicBezTo>
                <a:cubicBezTo>
                  <a:pt x="3075709" y="43642"/>
                  <a:pt x="3978563" y="1064260"/>
                  <a:pt x="5070763" y="1387533"/>
                </a:cubicBezTo>
                <a:cubicBezTo>
                  <a:pt x="6162963" y="1710806"/>
                  <a:pt x="7473372" y="1826260"/>
                  <a:pt x="8783782" y="1941714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2026"/>
            <a:ext cx="9162580" cy="1772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  <p:grpSp>
        <p:nvGrpSpPr>
          <p:cNvPr id="43" name="Group 42"/>
          <p:cNvGrpSpPr>
            <a:grpSpLocks/>
          </p:cNvGrpSpPr>
          <p:nvPr/>
        </p:nvGrpSpPr>
        <p:grpSpPr bwMode="auto">
          <a:xfrm rot="1553120">
            <a:off x="2899834" y="2233120"/>
            <a:ext cx="2181616" cy="2803647"/>
            <a:chOff x="968179" y="1513701"/>
            <a:chExt cx="2581250" cy="2199391"/>
          </a:xfrm>
        </p:grpSpPr>
        <p:sp>
          <p:nvSpPr>
            <p:cNvPr id="44" name="Cloud 43"/>
            <p:cNvSpPr/>
            <p:nvPr/>
          </p:nvSpPr>
          <p:spPr bwMode="auto">
            <a:xfrm>
              <a:off x="968179" y="1939287"/>
              <a:ext cx="2581250" cy="1773805"/>
            </a:xfrm>
            <a:prstGeom prst="cloud">
              <a:avLst/>
            </a:prstGeom>
            <a:pattFill prst="lgConfetti">
              <a:fgClr>
                <a:srgbClr val="00B050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2" charset="0"/>
              </a:endParaRPr>
            </a:p>
          </p:txBody>
        </p:sp>
        <p:sp>
          <p:nvSpPr>
            <p:cNvPr id="45" name="Cloud 44"/>
            <p:cNvSpPr/>
            <p:nvPr/>
          </p:nvSpPr>
          <p:spPr bwMode="auto">
            <a:xfrm>
              <a:off x="1330125" y="1513701"/>
              <a:ext cx="1450961" cy="938513"/>
            </a:xfrm>
            <a:prstGeom prst="cloud">
              <a:avLst/>
            </a:prstGeom>
            <a:pattFill prst="lgConfetti">
              <a:fgClr>
                <a:srgbClr val="00B050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2" charset="0"/>
              </a:endParaRPr>
            </a:p>
          </p:txBody>
        </p:sp>
      </p:grp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913188" y="0"/>
            <a:ext cx="5230812" cy="179387"/>
          </a:xfrm>
          <a:prstGeom prst="rect">
            <a:avLst/>
          </a:prstGeom>
          <a:solidFill>
            <a:srgbClr val="E51B1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6494" y="2818379"/>
            <a:ext cx="180975" cy="4040187"/>
          </a:xfrm>
          <a:prstGeom prst="rect">
            <a:avLst/>
          </a:prstGeom>
          <a:solidFill>
            <a:srgbClr val="13993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8113" y="313492"/>
            <a:ext cx="8406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Arial Narrow" pitchFamily="34" charset="0"/>
              </a:rPr>
              <a:t>Food crops</a:t>
            </a:r>
            <a:endParaRPr lang="en-US" b="1" dirty="0"/>
          </a:p>
        </p:txBody>
      </p:sp>
      <p:grpSp>
        <p:nvGrpSpPr>
          <p:cNvPr id="2" name="Group 1"/>
          <p:cNvGrpSpPr/>
          <p:nvPr/>
        </p:nvGrpSpPr>
        <p:grpSpPr>
          <a:xfrm>
            <a:off x="1180896" y="1599763"/>
            <a:ext cx="4036537" cy="3371905"/>
            <a:chOff x="866775" y="947738"/>
            <a:chExt cx="3432175" cy="2924175"/>
          </a:xfrm>
        </p:grpSpPr>
        <p:grpSp>
          <p:nvGrpSpPr>
            <p:cNvPr id="8" name="Group 3"/>
            <p:cNvGrpSpPr>
              <a:grpSpLocks/>
            </p:cNvGrpSpPr>
            <p:nvPr/>
          </p:nvGrpSpPr>
          <p:grpSpPr bwMode="auto">
            <a:xfrm>
              <a:off x="2060575" y="1554163"/>
              <a:ext cx="2130425" cy="2317750"/>
              <a:chOff x="1598823" y="1236831"/>
              <a:chExt cx="1935530" cy="2173899"/>
            </a:xfrm>
          </p:grpSpPr>
          <p:grpSp>
            <p:nvGrpSpPr>
              <p:cNvPr id="9" name="Group 1"/>
              <p:cNvGrpSpPr>
                <a:grpSpLocks/>
              </p:cNvGrpSpPr>
              <p:nvPr/>
            </p:nvGrpSpPr>
            <p:grpSpPr bwMode="auto">
              <a:xfrm>
                <a:off x="2354059" y="1422563"/>
                <a:ext cx="1180294" cy="1764295"/>
                <a:chOff x="1454566" y="1704092"/>
                <a:chExt cx="1684246" cy="2216695"/>
              </a:xfrm>
            </p:grpSpPr>
            <p:pic>
              <p:nvPicPr>
                <p:cNvPr id="19" name="Picture 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1800" y="1704092"/>
                  <a:ext cx="367012" cy="9048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B8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0" name="Picture 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44174" y="1988840"/>
                  <a:ext cx="367012" cy="9048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B8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1" name="Picture 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23728" y="2303397"/>
                  <a:ext cx="367012" cy="9048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B8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2" name="Picture 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75012" y="2701429"/>
                  <a:ext cx="367012" cy="9048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B8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3" name="Picture 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4566" y="3015986"/>
                  <a:ext cx="367012" cy="9048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B8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0" name="Group 33"/>
              <p:cNvGrpSpPr>
                <a:grpSpLocks/>
              </p:cNvGrpSpPr>
              <p:nvPr/>
            </p:nvGrpSpPr>
            <p:grpSpPr bwMode="auto">
              <a:xfrm>
                <a:off x="1899900" y="1236831"/>
                <a:ext cx="1180294" cy="1764295"/>
                <a:chOff x="1454566" y="1704092"/>
                <a:chExt cx="1684246" cy="2216695"/>
              </a:xfrm>
            </p:grpSpPr>
            <p:pic>
              <p:nvPicPr>
                <p:cNvPr id="14" name="Picture 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1800" y="1704092"/>
                  <a:ext cx="367012" cy="9048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B8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5" name="Picture 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44174" y="1988840"/>
                  <a:ext cx="367012" cy="9048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B8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6" name="Picture 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23728" y="2303397"/>
                  <a:ext cx="367012" cy="9048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B8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7" name="Picture 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75012" y="2701429"/>
                  <a:ext cx="367012" cy="9048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B8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8" name="Picture 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4566" y="3015986"/>
                  <a:ext cx="367012" cy="9048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B8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1" name="Group 39"/>
              <p:cNvGrpSpPr>
                <a:grpSpLocks/>
              </p:cNvGrpSpPr>
              <p:nvPr/>
            </p:nvGrpSpPr>
            <p:grpSpPr bwMode="auto">
              <a:xfrm>
                <a:off x="1598823" y="2484933"/>
                <a:ext cx="636575" cy="925797"/>
                <a:chOff x="-134266" y="2724317"/>
                <a:chExt cx="908374" cy="1163189"/>
              </a:xfrm>
            </p:grpSpPr>
            <p:pic>
              <p:nvPicPr>
                <p:cNvPr id="12" name="Picture 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096" y="2982704"/>
                  <a:ext cx="367012" cy="90480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B8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" name="Picture 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34266" y="2724317"/>
                  <a:ext cx="367012" cy="90480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B8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24" name="Group 14"/>
            <p:cNvGrpSpPr>
              <a:grpSpLocks/>
            </p:cNvGrpSpPr>
            <p:nvPr/>
          </p:nvGrpSpPr>
          <p:grpSpPr bwMode="auto">
            <a:xfrm>
              <a:off x="866775" y="947738"/>
              <a:ext cx="2112963" cy="2481262"/>
              <a:chOff x="866257" y="948292"/>
              <a:chExt cx="2112961" cy="2480933"/>
            </a:xfrm>
          </p:grpSpPr>
          <p:pic>
            <p:nvPicPr>
              <p:cNvPr id="25" name="Picture 204" descr="C:\Users\lenovo\Desktop\132354428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9864" b="11731"/>
              <a:stretch>
                <a:fillRect/>
              </a:stretch>
            </p:blipFill>
            <p:spPr bwMode="auto">
              <a:xfrm rot="-357142">
                <a:off x="866257" y="2327000"/>
                <a:ext cx="398394" cy="6077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204" descr="C:\Users\lenovo\Desktop\132354428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9864" b="11731"/>
              <a:stretch>
                <a:fillRect/>
              </a:stretch>
            </p:blipFill>
            <p:spPr bwMode="auto">
              <a:xfrm rot="-357142">
                <a:off x="1277054" y="1876227"/>
                <a:ext cx="398394" cy="6077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4" descr="C:\Users\lenovo\Desktop\132354428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9864" b="11731"/>
              <a:stretch>
                <a:fillRect/>
              </a:stretch>
            </p:blipFill>
            <p:spPr bwMode="auto">
              <a:xfrm rot="-357142">
                <a:off x="1675725" y="1410619"/>
                <a:ext cx="398394" cy="6077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04" descr="C:\Users\lenovo\Desktop\132354428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9864" b="11731"/>
              <a:stretch>
                <a:fillRect/>
              </a:stretch>
            </p:blipFill>
            <p:spPr bwMode="auto">
              <a:xfrm rot="-357142">
                <a:off x="2004152" y="948292"/>
                <a:ext cx="398394" cy="6077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04" descr="C:\Users\lenovo\Desktop\132354428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9864" b="11731"/>
              <a:stretch>
                <a:fillRect/>
              </a:stretch>
            </p:blipFill>
            <p:spPr bwMode="auto">
              <a:xfrm rot="-357142">
                <a:off x="1442929" y="2821464"/>
                <a:ext cx="398394" cy="6077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204" descr="C:\Users\lenovo\Desktop\132354428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9864" b="11731"/>
              <a:stretch>
                <a:fillRect/>
              </a:stretch>
            </p:blipFill>
            <p:spPr bwMode="auto">
              <a:xfrm rot="-357142">
                <a:off x="1853726" y="2370691"/>
                <a:ext cx="398394" cy="6077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204" descr="C:\Users\lenovo\Desktop\132354428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9864" b="11731"/>
              <a:stretch>
                <a:fillRect/>
              </a:stretch>
            </p:blipFill>
            <p:spPr bwMode="auto">
              <a:xfrm rot="-357142">
                <a:off x="2252397" y="1905083"/>
                <a:ext cx="398394" cy="6077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204" descr="C:\Users\lenovo\Desktop\132354428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9864" b="11731"/>
              <a:stretch>
                <a:fillRect/>
              </a:stretch>
            </p:blipFill>
            <p:spPr bwMode="auto">
              <a:xfrm rot="-357142">
                <a:off x="2580824" y="1442756"/>
                <a:ext cx="398394" cy="6077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3" name="Group 32"/>
            <p:cNvGrpSpPr>
              <a:grpSpLocks/>
            </p:cNvGrpSpPr>
            <p:nvPr/>
          </p:nvGrpSpPr>
          <p:grpSpPr bwMode="auto">
            <a:xfrm>
              <a:off x="1292225" y="1387475"/>
              <a:ext cx="3006725" cy="2166938"/>
              <a:chOff x="1292627" y="1387276"/>
              <a:chExt cx="3005766" cy="2166798"/>
            </a:xfrm>
          </p:grpSpPr>
          <p:pic>
            <p:nvPicPr>
              <p:cNvPr id="34" name="Picture 6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0262"/>
              <a:stretch/>
            </p:blipFill>
            <p:spPr bwMode="auto">
              <a:xfrm>
                <a:off x="3479388" y="1756859"/>
                <a:ext cx="317268" cy="249594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>
                  <a:rot lat="0" lon="600000" rev="19499999"/>
                </a:camera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5" name="Picture 204" descr="C:\Users\lenovo\Desktop\132354428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9864" b="11731"/>
              <a:stretch>
                <a:fillRect/>
              </a:stretch>
            </p:blipFill>
            <p:spPr bwMode="auto">
              <a:xfrm rot="-357142">
                <a:off x="1292627" y="2315211"/>
                <a:ext cx="398394" cy="6077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" name="Picture 204" descr="C:\Users\lenovo\Desktop\132354428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9864" b="11731"/>
              <a:stretch>
                <a:fillRect/>
              </a:stretch>
            </p:blipFill>
            <p:spPr bwMode="auto">
              <a:xfrm rot="-357142">
                <a:off x="1691298" y="1849603"/>
                <a:ext cx="398394" cy="6077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" name="Picture 204" descr="C:\Users\lenovo\Desktop\132354428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9864" b="11731"/>
              <a:stretch>
                <a:fillRect/>
              </a:stretch>
            </p:blipFill>
            <p:spPr bwMode="auto">
              <a:xfrm rot="-357142">
                <a:off x="2019725" y="1387276"/>
                <a:ext cx="398394" cy="6077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Picture 6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0262"/>
              <a:stretch/>
            </p:blipFill>
            <p:spPr bwMode="auto">
              <a:xfrm>
                <a:off x="3453369" y="2443597"/>
                <a:ext cx="317268" cy="249594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>
                  <a:rot lat="0" lon="600000" rev="19499999"/>
                </a:camera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9" name="Picture 6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0262"/>
              <a:stretch/>
            </p:blipFill>
            <p:spPr bwMode="auto">
              <a:xfrm>
                <a:off x="2522596" y="3304480"/>
                <a:ext cx="317268" cy="249594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>
                  <a:rot lat="0" lon="600000" rev="19499999"/>
                </a:camera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0" name="Picture 6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0262"/>
              <a:stretch/>
            </p:blipFill>
            <p:spPr bwMode="auto">
              <a:xfrm>
                <a:off x="2715895" y="2528725"/>
                <a:ext cx="317268" cy="249594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>
                  <a:rot lat="0" lon="600000" rev="19499999"/>
                </a:camera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1" name="Picture 6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0262"/>
              <a:stretch/>
            </p:blipFill>
            <p:spPr bwMode="auto">
              <a:xfrm>
                <a:off x="3981125" y="1930512"/>
                <a:ext cx="317268" cy="249594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>
                  <a:rot lat="0" lon="600000" rev="19499999"/>
                </a:camera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2" name="Picture 6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0262"/>
              <a:stretch/>
            </p:blipFill>
            <p:spPr bwMode="auto">
              <a:xfrm>
                <a:off x="2152301" y="3078723"/>
                <a:ext cx="317268" cy="249594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>
                  <a:rot lat="0" lon="600000" rev="19499999"/>
                </a:camera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79" name="Group 78"/>
          <p:cNvGrpSpPr/>
          <p:nvPr/>
        </p:nvGrpSpPr>
        <p:grpSpPr>
          <a:xfrm>
            <a:off x="200330" y="1008482"/>
            <a:ext cx="5765645" cy="4733412"/>
            <a:chOff x="1748701" y="1723502"/>
            <a:chExt cx="5492600" cy="4422686"/>
          </a:xfrm>
        </p:grpSpPr>
        <p:grpSp>
          <p:nvGrpSpPr>
            <p:cNvPr id="46" name="Group 1"/>
            <p:cNvGrpSpPr>
              <a:grpSpLocks/>
            </p:cNvGrpSpPr>
            <p:nvPr/>
          </p:nvGrpSpPr>
          <p:grpSpPr bwMode="auto">
            <a:xfrm>
              <a:off x="1748701" y="1790319"/>
              <a:ext cx="5407178" cy="4355869"/>
              <a:chOff x="199065" y="701675"/>
              <a:chExt cx="3893796" cy="3694944"/>
            </a:xfrm>
          </p:grpSpPr>
          <p:pic>
            <p:nvPicPr>
              <p:cNvPr id="47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812" y="3875920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8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7730" y="3724275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9" name="Picture 86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7625" y="3605214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0" name="Picture 87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97831" y="3418307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" name="Picture 88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6368" y="3319202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2" name="Picture 89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35400" y="3122457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3" name="Picture 90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4406" y="2974867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" name="Picture 91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9138" y="2813205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5" name="Picture 92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8723" y="2637869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6" name="Picture 93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065" y="2449894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7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3874" y="3632227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8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9058" y="3441388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9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42957" y="3134175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7545" y="2891077"/>
                <a:ext cx="295154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2507" y="2582035"/>
                <a:ext cx="295154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7707" y="2215535"/>
                <a:ext cx="295154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3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985" y="2162600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169" y="1971761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068" y="1664548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3656" y="1421450"/>
                <a:ext cx="295154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7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8722" y="899637"/>
                <a:ext cx="295154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4962" y="701675"/>
                <a:ext cx="295154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61462" y="1199200"/>
                <a:ext cx="295154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78" name="Group 77"/>
            <p:cNvGrpSpPr/>
            <p:nvPr/>
          </p:nvGrpSpPr>
          <p:grpSpPr>
            <a:xfrm>
              <a:off x="4347562" y="1723502"/>
              <a:ext cx="2893739" cy="1975813"/>
              <a:chOff x="4353722" y="1764095"/>
              <a:chExt cx="2893739" cy="1975813"/>
            </a:xfrm>
          </p:grpSpPr>
          <p:pic>
            <p:nvPicPr>
              <p:cNvPr id="70" name="Picture 86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1319" y="3126070"/>
                <a:ext cx="396142" cy="613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" name="Picture 87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35006" y="2905731"/>
                <a:ext cx="396142" cy="613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2" name="Picture 88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99695" y="2788898"/>
                <a:ext cx="396142" cy="613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3" name="Picture 89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2844" y="2556961"/>
                <a:ext cx="396142" cy="613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4" name="Picture 90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6524" y="2382971"/>
                <a:ext cx="396142" cy="613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5" name="Picture 91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0383" y="2192392"/>
                <a:ext cx="396142" cy="613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6" name="Picture 92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4300" y="1985693"/>
                <a:ext cx="396142" cy="613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" name="Picture 93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3722" y="1764095"/>
                <a:ext cx="396142" cy="613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83" name="TextBox 82"/>
          <p:cNvSpPr txBox="1"/>
          <p:nvPr/>
        </p:nvSpPr>
        <p:spPr>
          <a:xfrm>
            <a:off x="4793262" y="313492"/>
            <a:ext cx="42401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 Narrow" pitchFamily="34" charset="0"/>
              </a:rPr>
              <a:t>Agro-ecology practices</a:t>
            </a:r>
            <a:r>
              <a:rPr lang="en-US" dirty="0" smtClean="0">
                <a:latin typeface="Arial Narrow" pitchFamily="34" charset="0"/>
              </a:rPr>
              <a:t>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latin typeface="Arial Narrow" pitchFamily="34" charset="0"/>
              </a:rPr>
              <a:t>C</a:t>
            </a:r>
            <a:r>
              <a:rPr lang="en-US" dirty="0" smtClean="0">
                <a:latin typeface="Arial Narrow" pitchFamily="34" charset="0"/>
              </a:rPr>
              <a:t>over crops with </a:t>
            </a:r>
            <a:r>
              <a:rPr lang="en-US" dirty="0">
                <a:latin typeface="Arial Narrow" pitchFamily="34" charset="0"/>
              </a:rPr>
              <a:t>r</a:t>
            </a:r>
            <a:r>
              <a:rPr lang="en-US" dirty="0" smtClean="0">
                <a:latin typeface="Arial Narrow" pitchFamily="34" charset="0"/>
              </a:rPr>
              <a:t>ice bean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smtClean="0">
                <a:latin typeface="Arial Narrow" pitchFamily="34" charset="0"/>
              </a:rPr>
              <a:t>Intercropping of leguminous with food crops  (peanut, soy bean)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latin typeface="Arial Narrow" pitchFamily="34" charset="0"/>
              </a:rPr>
              <a:t> </a:t>
            </a:r>
            <a:r>
              <a:rPr lang="en-US" dirty="0" smtClean="0">
                <a:latin typeface="Arial Narrow" pitchFamily="34" charset="0"/>
              </a:rPr>
              <a:t>Green fence</a:t>
            </a:r>
            <a:endParaRPr lang="en-US" dirty="0"/>
          </a:p>
        </p:txBody>
      </p:sp>
      <p:grpSp>
        <p:nvGrpSpPr>
          <p:cNvPr id="81" name="Group 80"/>
          <p:cNvGrpSpPr/>
          <p:nvPr/>
        </p:nvGrpSpPr>
        <p:grpSpPr>
          <a:xfrm>
            <a:off x="863020" y="1574131"/>
            <a:ext cx="4505961" cy="3655464"/>
            <a:chOff x="2131467" y="1996165"/>
            <a:chExt cx="4505961" cy="3655464"/>
          </a:xfrm>
        </p:grpSpPr>
        <p:pic>
          <p:nvPicPr>
            <p:cNvPr id="1026" name="Picture 2" descr="http://cliparts.co/cliparts/pc5/Bg9/pc5Bg9Xc9.jp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0053" y="2377640"/>
              <a:ext cx="503813" cy="671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2" descr="http://cliparts.co/cliparts/pc5/Bg9/pc5Bg9Xc9.jp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1467" y="3527404"/>
              <a:ext cx="503813" cy="671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Picture 2" descr="http://cliparts.co/cliparts/pc5/Bg9/pc5Bg9Xc9.jp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7787" y="3120544"/>
              <a:ext cx="503813" cy="671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6" name="Picture 2" descr="http://cliparts.co/cliparts/pc5/Bg9/pc5Bg9Xc9.jp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93" y="1996165"/>
              <a:ext cx="503813" cy="671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http://previews.123rf.com/images/bdspn/bdspn1501/bdspn150100090/35396556-Medicinal-Pigeon-pea-leaves-and-flower-over-white-background-Stock-Photo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1654" y="4739463"/>
              <a:ext cx="669389" cy="912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" name="Picture 4" descr="http://previews.123rf.com/images/bdspn/bdspn1501/bdspn150100090/35396556-Medicinal-Pigeon-pea-leaves-and-flower-over-white-background-Stock-Photo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8759" y="3589476"/>
              <a:ext cx="669389" cy="912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4" descr="http://previews.123rf.com/images/bdspn/bdspn1501/bdspn150100090/35396556-Medicinal-Pigeon-pea-leaves-and-flower-over-white-background-Stock-Photo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8039" y="3368187"/>
              <a:ext cx="669389" cy="912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7" name="Slide Number Placeholder 8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7279-FE80-4D9B-A18D-724F8AB22DA0}" type="slidenum">
              <a:rPr lang="en-US" smtClean="0"/>
              <a:t>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789862" y="296478"/>
            <a:ext cx="3804247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 Narrow" pitchFamily="34" charset="0"/>
              </a:rPr>
              <a:t>Expected results: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Arial Narrow" pitchFamily="34" charset="0"/>
              </a:rPr>
              <a:t>Improvement of soil fertility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 Narrow" pitchFamily="34" charset="0"/>
              </a:rPr>
              <a:t>Decrease of soil erosion and soil </a:t>
            </a:r>
            <a:r>
              <a:rPr lang="en-US" dirty="0" smtClean="0">
                <a:latin typeface="Arial Narrow" pitchFamily="34" charset="0"/>
              </a:rPr>
              <a:t>losses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 Narrow" pitchFamily="34" charset="0"/>
              </a:rPr>
              <a:t>Protection against roaming </a:t>
            </a:r>
            <a:r>
              <a:rPr lang="en-US" dirty="0" smtClean="0">
                <a:latin typeface="Arial Narrow" pitchFamily="34" charset="0"/>
              </a:rPr>
              <a:t>animals</a:t>
            </a:r>
          </a:p>
          <a:p>
            <a:pPr marL="285750" lvl="1" indent="-285750">
              <a:buFontTx/>
              <a:buChar char="-"/>
            </a:pPr>
            <a:r>
              <a:rPr lang="en-US" dirty="0">
                <a:latin typeface="Arial Narrow" pitchFamily="34" charset="0"/>
              </a:rPr>
              <a:t>Crop </a:t>
            </a:r>
            <a:r>
              <a:rPr lang="en-US" dirty="0" smtClean="0">
                <a:latin typeface="Arial Narrow" pitchFamily="34" charset="0"/>
              </a:rPr>
              <a:t>diversification and better nutrition</a:t>
            </a:r>
          </a:p>
          <a:p>
            <a:pPr marL="285750" lvl="1" indent="-285750">
              <a:buFontTx/>
              <a:buChar char="-"/>
            </a:pPr>
            <a:r>
              <a:rPr lang="en-US" dirty="0">
                <a:latin typeface="Arial Narrow" pitchFamily="34" charset="0"/>
              </a:rPr>
              <a:t>Additional sources of incomes</a:t>
            </a:r>
          </a:p>
          <a:p>
            <a:pPr marL="285750" indent="-285750">
              <a:buFontTx/>
              <a:buChar char="-"/>
            </a:pPr>
            <a:endParaRPr lang="en-US" dirty="0">
              <a:latin typeface="Arial Narrow" pitchFamily="34" charset="0"/>
            </a:endParaRPr>
          </a:p>
        </p:txBody>
      </p:sp>
      <p:pic>
        <p:nvPicPr>
          <p:cNvPr id="80" name="Picture 2" descr="C:\Users\lenovo\Desktop\^E1817B413AA2971BEAF7492932A293F9E0C197FD94BBEDDE3C^pimgpsh_fullsize_distr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530" y="2079711"/>
            <a:ext cx="2866234" cy="214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enovo\AppData\Roaming\Skype\maximevernier\media_messaging\media_cache_v2\^5480E18628F9A3C92359F7F82F48BEC8C8487F5603235BAE54^pimgpsh_fullsize_distr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530" y="4388639"/>
            <a:ext cx="2866234" cy="218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Rectangle 92"/>
          <p:cNvSpPr/>
          <p:nvPr/>
        </p:nvSpPr>
        <p:spPr>
          <a:xfrm>
            <a:off x="4576702" y="249460"/>
            <a:ext cx="4456669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 Narrow" pitchFamily="34" charset="0"/>
              </a:rPr>
              <a:t>Challenges: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Arial Narrow" pitchFamily="34" charset="0"/>
              </a:rPr>
              <a:t> A</a:t>
            </a:r>
            <a:r>
              <a:rPr lang="en-US" dirty="0" smtClean="0">
                <a:latin typeface="Arial Narrow" pitchFamily="34" charset="0"/>
              </a:rPr>
              <a:t>dditional </a:t>
            </a:r>
            <a:r>
              <a:rPr lang="en-US" dirty="0" err="1">
                <a:latin typeface="Arial Narrow" pitchFamily="34" charset="0"/>
              </a:rPr>
              <a:t>labour</a:t>
            </a:r>
            <a:r>
              <a:rPr lang="en-US" dirty="0">
                <a:latin typeface="Arial Narrow" pitchFamily="34" charset="0"/>
              </a:rPr>
              <a:t> work for leguminous </a:t>
            </a:r>
            <a:r>
              <a:rPr lang="en-US" dirty="0" smtClean="0">
                <a:latin typeface="Arial Narrow" pitchFamily="34" charset="0"/>
              </a:rPr>
              <a:t>seeding </a:t>
            </a:r>
          </a:p>
          <a:p>
            <a:r>
              <a:rPr lang="en-US" dirty="0">
                <a:latin typeface="Arial Narrow" pitchFamily="34" charset="0"/>
              </a:rPr>
              <a:t> </a:t>
            </a:r>
            <a:r>
              <a:rPr lang="en-US" dirty="0" smtClean="0">
                <a:latin typeface="Arial Narrow" pitchFamily="34" charset="0"/>
              </a:rPr>
              <a:t>     and harvesting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Arial Narrow" pitchFamily="34" charset="0"/>
              </a:rPr>
              <a:t> Roaming animals destroying leguminous </a:t>
            </a:r>
            <a:r>
              <a:rPr lang="en-US" dirty="0" smtClean="0">
                <a:latin typeface="Arial Narrow" pitchFamily="34" charset="0"/>
              </a:rPr>
              <a:t>crops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Arial Narrow" pitchFamily="34" charset="0"/>
              </a:rPr>
              <a:t> Vulnerable to rats and lack of </a:t>
            </a:r>
            <a:r>
              <a:rPr lang="en-US" dirty="0" smtClean="0">
                <a:latin typeface="Arial Narrow" pitchFamily="34" charset="0"/>
              </a:rPr>
              <a:t>water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Arial Narrow" pitchFamily="34" charset="0"/>
              </a:rPr>
              <a:t> Need </a:t>
            </a:r>
            <a:r>
              <a:rPr lang="en-US" dirty="0" smtClean="0">
                <a:latin typeface="Arial Narrow" pitchFamily="34" charset="0"/>
              </a:rPr>
              <a:t>new </a:t>
            </a:r>
            <a:r>
              <a:rPr lang="en-US" dirty="0">
                <a:latin typeface="Arial Narrow" pitchFamily="34" charset="0"/>
              </a:rPr>
              <a:t>market opportunities for leguminous</a:t>
            </a:r>
          </a:p>
        </p:txBody>
      </p:sp>
    </p:spTree>
    <p:extLst>
      <p:ext uri="{BB962C8B-B14F-4D97-AF65-F5344CB8AC3E}">
        <p14:creationId xmlns:p14="http://schemas.microsoft.com/office/powerpoint/2010/main" val="335452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build="allAtOnce"/>
      <p:bldP spid="3" grpId="0"/>
      <p:bldP spid="3" grpId="1"/>
      <p:bldP spid="9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085750"/>
            <a:ext cx="9162580" cy="1772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913188" y="0"/>
            <a:ext cx="5230812" cy="179387"/>
          </a:xfrm>
          <a:prstGeom prst="rect">
            <a:avLst/>
          </a:prstGeom>
          <a:solidFill>
            <a:srgbClr val="E51B1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6494" y="2818379"/>
            <a:ext cx="180975" cy="4040187"/>
          </a:xfrm>
          <a:prstGeom prst="rect">
            <a:avLst/>
          </a:prstGeom>
          <a:solidFill>
            <a:srgbClr val="13993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8113" y="476672"/>
            <a:ext cx="8406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Arial Narrow" pitchFamily="34" charset="0"/>
              </a:rPr>
              <a:t>Animal fodder</a:t>
            </a:r>
            <a:endParaRPr lang="en-US" b="1" dirty="0"/>
          </a:p>
        </p:txBody>
      </p:sp>
      <p:grpSp>
        <p:nvGrpSpPr>
          <p:cNvPr id="83" name="Group 82"/>
          <p:cNvGrpSpPr/>
          <p:nvPr/>
        </p:nvGrpSpPr>
        <p:grpSpPr>
          <a:xfrm>
            <a:off x="4172957" y="3142215"/>
            <a:ext cx="2517909" cy="2217781"/>
            <a:chOff x="3402312" y="1504472"/>
            <a:chExt cx="3202043" cy="2853802"/>
          </a:xfrm>
        </p:grpSpPr>
        <p:grpSp>
          <p:nvGrpSpPr>
            <p:cNvPr id="31" name="Group 1"/>
            <p:cNvGrpSpPr>
              <a:grpSpLocks/>
            </p:cNvGrpSpPr>
            <p:nvPr/>
          </p:nvGrpSpPr>
          <p:grpSpPr bwMode="auto">
            <a:xfrm>
              <a:off x="3477594" y="1504472"/>
              <a:ext cx="3126761" cy="2105346"/>
              <a:chOff x="5719431" y="2269691"/>
              <a:chExt cx="2027717" cy="1312215"/>
            </a:xfrm>
          </p:grpSpPr>
          <p:pic>
            <p:nvPicPr>
              <p:cNvPr id="34" name="Picture 13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66745" y="2308753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" name="Picture 13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4900" y="2295039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" name="Picture 13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19431" y="2724207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" name="Picture 13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28192" y="2728291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Picture 13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90838" y="2716615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Picture 137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68993" y="2676542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" name="Picture 13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35038" y="2269691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" name="Picture 139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8765" y="3149353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2" name="Picture 140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03178" y="3168521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" name="Picture 14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06795" y="3143581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5" name="Picture 14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2312" y="2953839"/>
              <a:ext cx="737320" cy="663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Picture 14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8787" y="3695030"/>
              <a:ext cx="737320" cy="663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9" name="Group 48"/>
          <p:cNvGrpSpPr/>
          <p:nvPr/>
        </p:nvGrpSpPr>
        <p:grpSpPr>
          <a:xfrm>
            <a:off x="2804463" y="2190403"/>
            <a:ext cx="5766115" cy="4709409"/>
            <a:chOff x="1748701" y="1723502"/>
            <a:chExt cx="5492600" cy="4422686"/>
          </a:xfrm>
        </p:grpSpPr>
        <p:grpSp>
          <p:nvGrpSpPr>
            <p:cNvPr id="50" name="Group 1"/>
            <p:cNvGrpSpPr>
              <a:grpSpLocks/>
            </p:cNvGrpSpPr>
            <p:nvPr/>
          </p:nvGrpSpPr>
          <p:grpSpPr bwMode="auto">
            <a:xfrm>
              <a:off x="1748701" y="1790319"/>
              <a:ext cx="5407178" cy="4355869"/>
              <a:chOff x="199065" y="701675"/>
              <a:chExt cx="3893796" cy="3694944"/>
            </a:xfrm>
          </p:grpSpPr>
          <p:pic>
            <p:nvPicPr>
              <p:cNvPr id="60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812" y="3875920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7730" y="3724275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" name="Picture 86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7625" y="3605214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3" name="Picture 87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97831" y="3418307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" name="Picture 88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6368" y="3319202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" name="Picture 89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35400" y="3122457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" name="Picture 90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4406" y="2974867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7" name="Picture 91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9138" y="2813205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" name="Picture 92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8723" y="2637869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" name="Picture 93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065" y="2449894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0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3874" y="3632227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9058" y="3441388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2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42957" y="3134175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3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7545" y="2891077"/>
                <a:ext cx="295154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4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2507" y="2582035"/>
                <a:ext cx="295154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5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7707" y="2215535"/>
                <a:ext cx="295154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6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985" y="2162600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169" y="1971761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8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068" y="1664548"/>
                <a:ext cx="285268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9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3656" y="1421450"/>
                <a:ext cx="295154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0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8722" y="899637"/>
                <a:ext cx="295154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1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4962" y="701675"/>
                <a:ext cx="295154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" name="Picture 85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61462" y="1199200"/>
                <a:ext cx="295154" cy="520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51" name="Group 50"/>
            <p:cNvGrpSpPr/>
            <p:nvPr/>
          </p:nvGrpSpPr>
          <p:grpSpPr>
            <a:xfrm>
              <a:off x="4347562" y="1723502"/>
              <a:ext cx="2893739" cy="1975813"/>
              <a:chOff x="4353722" y="1764095"/>
              <a:chExt cx="2893739" cy="1975813"/>
            </a:xfrm>
          </p:grpSpPr>
          <p:pic>
            <p:nvPicPr>
              <p:cNvPr id="52" name="Picture 86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1319" y="3126070"/>
                <a:ext cx="396142" cy="613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3" name="Picture 87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35006" y="2905731"/>
                <a:ext cx="396142" cy="613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" name="Picture 88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99695" y="2788898"/>
                <a:ext cx="396142" cy="613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5" name="Picture 89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2844" y="2556961"/>
                <a:ext cx="396142" cy="613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6" name="Picture 90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6524" y="2382971"/>
                <a:ext cx="396142" cy="613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7" name="Picture 91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0383" y="2192392"/>
                <a:ext cx="396142" cy="613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8" name="Picture 92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4300" y="1985693"/>
                <a:ext cx="396142" cy="613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9" name="Picture 93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CFEF9"/>
                  </a:clrFrom>
                  <a:clrTo>
                    <a:srgbClr val="FC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3722" y="1764095"/>
                <a:ext cx="396142" cy="613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87" name="Group 86"/>
          <p:cNvGrpSpPr/>
          <p:nvPr/>
        </p:nvGrpSpPr>
        <p:grpSpPr>
          <a:xfrm>
            <a:off x="5223457" y="3640675"/>
            <a:ext cx="2409889" cy="2474806"/>
            <a:chOff x="3402312" y="1504473"/>
            <a:chExt cx="3202042" cy="2853801"/>
          </a:xfrm>
        </p:grpSpPr>
        <p:grpSp>
          <p:nvGrpSpPr>
            <p:cNvPr id="88" name="Group 1"/>
            <p:cNvGrpSpPr>
              <a:grpSpLocks/>
            </p:cNvGrpSpPr>
            <p:nvPr/>
          </p:nvGrpSpPr>
          <p:grpSpPr bwMode="auto">
            <a:xfrm>
              <a:off x="3858954" y="1504473"/>
              <a:ext cx="2745400" cy="2766256"/>
              <a:chOff x="5966745" y="2269691"/>
              <a:chExt cx="1780403" cy="1724145"/>
            </a:xfrm>
          </p:grpSpPr>
          <p:pic>
            <p:nvPicPr>
              <p:cNvPr id="91" name="Picture 13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66745" y="2308753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" name="Picture 13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4900" y="2295039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4" name="Picture 13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28192" y="2728291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5" name="Picture 13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90838" y="2716615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6" name="Picture 137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68993" y="2676542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7" name="Picture 13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35038" y="2269691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8" name="Picture 139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8765" y="3149353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9" name="Picture 140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03178" y="3168521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0" name="Picture 14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06795" y="3143581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1" name="Picture 14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67270" y="3580451"/>
                <a:ext cx="478155" cy="41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9" name="Picture 14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2312" y="2953839"/>
              <a:ext cx="737320" cy="663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" name="Picture 14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8787" y="3695030"/>
              <a:ext cx="737320" cy="663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7" name="Picture 14" descr="buffalo afrique : african buffles, animaux sauvages de l'Afrique, de l'image vue de face isolé sur fond blanc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284" y="3855890"/>
            <a:ext cx="732875" cy="851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16" descr="https://encrypted-tbn2.gstatic.com/images?q=tbn:ANd9GcQhcnbNR9BjQuYozS4T2qzSX-c9W29trlSJwvDQ1LRuOy6zefZs4A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541" y="4059684"/>
            <a:ext cx="684258" cy="80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" name="TextBox 102"/>
          <p:cNvSpPr txBox="1"/>
          <p:nvPr/>
        </p:nvSpPr>
        <p:spPr>
          <a:xfrm>
            <a:off x="4594406" y="425418"/>
            <a:ext cx="42401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 Narrow" pitchFamily="34" charset="0"/>
              </a:rPr>
              <a:t>Agro-ecology practices: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fr-FR" dirty="0">
                <a:latin typeface="Arial Narrow" pitchFamily="34" charset="0"/>
              </a:rPr>
              <a:t>Animal </a:t>
            </a:r>
            <a:r>
              <a:rPr lang="fr-FR" dirty="0" err="1">
                <a:latin typeface="Arial Narrow" pitchFamily="34" charset="0"/>
              </a:rPr>
              <a:t>pasture</a:t>
            </a:r>
            <a:r>
              <a:rPr lang="fr-FR" dirty="0">
                <a:latin typeface="Arial Narrow" pitchFamily="34" charset="0"/>
              </a:rPr>
              <a:t> </a:t>
            </a:r>
            <a:r>
              <a:rPr lang="fr-FR" dirty="0" err="1">
                <a:latin typeface="Arial Narrow" pitchFamily="34" charset="0"/>
              </a:rPr>
              <a:t>at</a:t>
            </a:r>
            <a:r>
              <a:rPr lang="fr-FR" dirty="0">
                <a:latin typeface="Arial Narrow" pitchFamily="34" charset="0"/>
              </a:rPr>
              <a:t> village </a:t>
            </a:r>
            <a:r>
              <a:rPr lang="fr-FR" dirty="0" err="1" smtClean="0">
                <a:latin typeface="Arial Narrow" pitchFamily="34" charset="0"/>
              </a:rPr>
              <a:t>scale</a:t>
            </a:r>
            <a:endParaRPr lang="fr-FR" dirty="0" smtClean="0">
              <a:latin typeface="Arial Narrow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latin typeface="Arial Narrow" pitchFamily="34" charset="0"/>
              </a:rPr>
              <a:t>Green strips on </a:t>
            </a:r>
            <a:r>
              <a:rPr lang="en-US" dirty="0" smtClean="0">
                <a:latin typeface="Arial Narrow" pitchFamily="34" charset="0"/>
              </a:rPr>
              <a:t>contour </a:t>
            </a:r>
            <a:r>
              <a:rPr lang="en-US" dirty="0">
                <a:latin typeface="Arial Narrow" pitchFamily="34" charset="0"/>
              </a:rPr>
              <a:t>lines </a:t>
            </a:r>
            <a:r>
              <a:rPr lang="en-US" dirty="0" smtClean="0">
                <a:latin typeface="Arial Narrow" pitchFamily="34" charset="0"/>
              </a:rPr>
              <a:t>with </a:t>
            </a:r>
            <a:r>
              <a:rPr lang="en-US" dirty="0" err="1" smtClean="0">
                <a:latin typeface="Arial Narrow" pitchFamily="34" charset="0"/>
              </a:rPr>
              <a:t>nepia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>
                <a:latin typeface="Arial Narrow" pitchFamily="34" charset="0"/>
              </a:rPr>
              <a:t>and guinea grasses</a:t>
            </a:r>
            <a:endParaRPr lang="en-US" dirty="0" smtClean="0">
              <a:latin typeface="Arial Narrow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latin typeface="Arial Narrow" pitchFamily="34" charset="0"/>
              </a:rPr>
              <a:t>G</a:t>
            </a:r>
            <a:r>
              <a:rPr lang="en-US" dirty="0" smtClean="0">
                <a:latin typeface="Arial Narrow" pitchFamily="34" charset="0"/>
              </a:rPr>
              <a:t>reen fence</a:t>
            </a:r>
          </a:p>
        </p:txBody>
      </p:sp>
      <p:sp>
        <p:nvSpPr>
          <p:cNvPr id="2" name="Freeform 1"/>
          <p:cNvSpPr/>
          <p:nvPr/>
        </p:nvSpPr>
        <p:spPr>
          <a:xfrm>
            <a:off x="152399" y="1305761"/>
            <a:ext cx="4811615" cy="1385068"/>
          </a:xfrm>
          <a:custGeom>
            <a:avLst/>
            <a:gdLst>
              <a:gd name="connsiteX0" fmla="*/ 0 w 3962400"/>
              <a:gd name="connsiteY0" fmla="*/ 1188057 h 1451294"/>
              <a:gd name="connsiteX1" fmla="*/ 983673 w 3962400"/>
              <a:gd name="connsiteY1" fmla="*/ 342930 h 1451294"/>
              <a:gd name="connsiteX2" fmla="*/ 2036618 w 3962400"/>
              <a:gd name="connsiteY2" fmla="*/ 38130 h 1451294"/>
              <a:gd name="connsiteX3" fmla="*/ 3546764 w 3962400"/>
              <a:gd name="connsiteY3" fmla="*/ 1146494 h 1451294"/>
              <a:gd name="connsiteX4" fmla="*/ 3962400 w 3962400"/>
              <a:gd name="connsiteY4" fmla="*/ 1451294 h 1451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62400" h="1451294">
                <a:moveTo>
                  <a:pt x="0" y="1188057"/>
                </a:moveTo>
                <a:cubicBezTo>
                  <a:pt x="322118" y="861320"/>
                  <a:pt x="644237" y="534584"/>
                  <a:pt x="983673" y="342930"/>
                </a:cubicBezTo>
                <a:cubicBezTo>
                  <a:pt x="1323109" y="151276"/>
                  <a:pt x="1609436" y="-95797"/>
                  <a:pt x="2036618" y="38130"/>
                </a:cubicBezTo>
                <a:cubicBezTo>
                  <a:pt x="2463800" y="172057"/>
                  <a:pt x="3546764" y="1146494"/>
                  <a:pt x="3546764" y="1146494"/>
                </a:cubicBezTo>
                <a:lnTo>
                  <a:pt x="3962400" y="1451294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808713" y="1335215"/>
            <a:ext cx="3072167" cy="1769619"/>
            <a:chOff x="808713" y="1335215"/>
            <a:chExt cx="3072167" cy="1769619"/>
          </a:xfrm>
        </p:grpSpPr>
        <p:grpSp>
          <p:nvGrpSpPr>
            <p:cNvPr id="104" name="Group 103"/>
            <p:cNvGrpSpPr/>
            <p:nvPr/>
          </p:nvGrpSpPr>
          <p:grpSpPr>
            <a:xfrm>
              <a:off x="808713" y="1712748"/>
              <a:ext cx="3072167" cy="1392086"/>
              <a:chOff x="6086059" y="3183627"/>
              <a:chExt cx="2138185" cy="1317758"/>
            </a:xfrm>
          </p:grpSpPr>
          <p:sp>
            <p:nvSpPr>
              <p:cNvPr id="115" name="Moon 114"/>
              <p:cNvSpPr/>
              <p:nvPr/>
            </p:nvSpPr>
            <p:spPr>
              <a:xfrm rot="16022587">
                <a:off x="6997918" y="3275059"/>
                <a:ext cx="314467" cy="2138185"/>
              </a:xfrm>
              <a:prstGeom prst="moon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Moon 115"/>
              <p:cNvSpPr/>
              <p:nvPr/>
            </p:nvSpPr>
            <p:spPr>
              <a:xfrm rot="16022587">
                <a:off x="7002281" y="2844032"/>
                <a:ext cx="233312" cy="1810124"/>
              </a:xfrm>
              <a:prstGeom prst="moon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Moon 116"/>
              <p:cNvSpPr/>
              <p:nvPr/>
            </p:nvSpPr>
            <p:spPr>
              <a:xfrm rot="16022587">
                <a:off x="6989885" y="2725312"/>
                <a:ext cx="142784" cy="1059414"/>
              </a:xfrm>
              <a:prstGeom prst="moon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43" name="Picture 142"/>
            <p:cNvPicPr/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2959" y="1376051"/>
              <a:ext cx="361702" cy="391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Picture 143"/>
            <p:cNvPicPr/>
            <p:nvPr/>
          </p:nvPicPr>
          <p:blipFill>
            <a:blip r:embed="rId3">
              <a:clrChange>
                <a:clrFrom>
                  <a:srgbClr val="FEFEFF"/>
                </a:clrFrom>
                <a:clrTo>
                  <a:srgbClr val="FE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084230">
              <a:off x="2359157" y="1335215"/>
              <a:ext cx="425388" cy="415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Picture 145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5506" y="2565399"/>
              <a:ext cx="478155" cy="4133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7" name="Picture 146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1336" y="2566669"/>
              <a:ext cx="478155" cy="4133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" name="Picture 147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5718" y="2588368"/>
              <a:ext cx="478155" cy="4133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9" name="Picture 148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1548" y="2589638"/>
              <a:ext cx="478155" cy="4133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Picture 149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087901">
              <a:off x="2918333" y="2534075"/>
              <a:ext cx="478155" cy="4133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Picture 150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1940" y="2564236"/>
              <a:ext cx="478155" cy="4133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" name="Picture 151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3691" y="1925994"/>
              <a:ext cx="478155" cy="4133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Picture 152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0248" y="1968827"/>
              <a:ext cx="478155" cy="4133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Picture 153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7033" y="1913264"/>
              <a:ext cx="478155" cy="4133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5" name="Picture 154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2863" y="1914534"/>
              <a:ext cx="478155" cy="41338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8" name="Group 108"/>
          <p:cNvGrpSpPr>
            <a:grpSpLocks/>
          </p:cNvGrpSpPr>
          <p:nvPr/>
        </p:nvGrpSpPr>
        <p:grpSpPr bwMode="auto">
          <a:xfrm rot="20112466">
            <a:off x="282939" y="1139320"/>
            <a:ext cx="3887111" cy="3161920"/>
            <a:chOff x="379985" y="1421450"/>
            <a:chExt cx="3262714" cy="2975169"/>
          </a:xfrm>
        </p:grpSpPr>
        <p:pic>
          <p:nvPicPr>
            <p:cNvPr id="159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812" y="3875920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0" name="Picture 110" descr="C:\Users\lenovo\Desktop\download.jpg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7730" y="3724275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1" name="Picture 111" descr="C:\Users\lenovo\Desktop\download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7625" y="3605214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2" name="Picture 112" descr="C:\Users\lenovo\Desktop\download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7831" y="3418307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" name="Picture 113" descr="C:\Users\lenovo\Desktop\download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6368" y="3319202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" name="Picture 114" descr="C:\Users\lenovo\Desktop\download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400" y="3122457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5" name="Picture 115" descr="C:\Users\lenovo\Desktop\download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406" y="2974867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6" name="Picture 116" descr="C:\Users\lenovo\Desktop\download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138" y="2813205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" name="Picture 117" descr="C:\Users\lenovo\Desktop\download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723" y="2637869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9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874" y="3632227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0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9058" y="3441388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1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2957" y="3134175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2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545" y="2891077"/>
              <a:ext cx="295154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5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85" y="2162600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6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169" y="1971761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7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068" y="1664548"/>
              <a:ext cx="285268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8" name="Picture 85" descr="C:\Users\lenovo\Desktop\download.jpg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CFEF9"/>
                </a:clrFrom>
                <a:clrTo>
                  <a:srgbClr val="FC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3656" y="1421450"/>
              <a:ext cx="295154" cy="5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93" name="Picture 192"/>
          <p:cNvPicPr/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191" y="1404239"/>
            <a:ext cx="361702" cy="39137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7279-FE80-4D9B-A18D-724F8AB22DA0}" type="slidenum">
              <a:rPr lang="en-US" smtClean="0"/>
              <a:t>6</a:t>
            </a:fld>
            <a:endParaRPr lang="en-US"/>
          </a:p>
        </p:txBody>
      </p:sp>
      <p:sp>
        <p:nvSpPr>
          <p:cNvPr id="113" name="TextBox 112"/>
          <p:cNvSpPr txBox="1"/>
          <p:nvPr/>
        </p:nvSpPr>
        <p:spPr>
          <a:xfrm>
            <a:off x="4594406" y="458555"/>
            <a:ext cx="42401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 Narrow" pitchFamily="34" charset="0"/>
              </a:rPr>
              <a:t>Expected results: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Arial Narrow" pitchFamily="34" charset="0"/>
              </a:rPr>
              <a:t>Animal </a:t>
            </a:r>
            <a:r>
              <a:rPr lang="en-US" dirty="0">
                <a:latin typeface="Arial Narrow" pitchFamily="34" charset="0"/>
              </a:rPr>
              <a:t>control and </a:t>
            </a:r>
            <a:r>
              <a:rPr lang="en-US" dirty="0" smtClean="0">
                <a:latin typeface="Arial Narrow" pitchFamily="34" charset="0"/>
              </a:rPr>
              <a:t>Health improvement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 Narrow" pitchFamily="34" charset="0"/>
              </a:rPr>
              <a:t>Soil protection against </a:t>
            </a:r>
            <a:r>
              <a:rPr lang="en-US" dirty="0" smtClean="0">
                <a:latin typeface="Arial Narrow" pitchFamily="34" charset="0"/>
              </a:rPr>
              <a:t>erosion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 Narrow" pitchFamily="34" charset="0"/>
              </a:rPr>
              <a:t>Village Land Use </a:t>
            </a:r>
            <a:r>
              <a:rPr lang="en-US" dirty="0" smtClean="0">
                <a:latin typeface="Arial Narrow" pitchFamily="34" charset="0"/>
              </a:rPr>
              <a:t>Planning implementation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Arial Narrow" pitchFamily="34" charset="0"/>
              </a:rPr>
              <a:t>Improvement of family incomes</a:t>
            </a:r>
            <a:endParaRPr lang="en-US" dirty="0">
              <a:latin typeface="Arial Narrow" pitchFamily="34" charset="0"/>
            </a:endParaRPr>
          </a:p>
          <a:p>
            <a:endParaRPr lang="en-US" dirty="0" smtClean="0">
              <a:latin typeface="Arial Narrow" pitchFamily="34" charset="0"/>
            </a:endParaRPr>
          </a:p>
        </p:txBody>
      </p:sp>
      <p:pic>
        <p:nvPicPr>
          <p:cNvPr id="2050" name="Picture 2" descr="C:\Users\lenovo\AppData\Roaming\Skype\maximevernier\media_messaging\media_cache_v2\^8F93506991C0FC058682839829DF347490BD94B6EC43481FBC^pimgpsh_fullsize_distr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35" y="4843023"/>
            <a:ext cx="2560812" cy="192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" name="TextBox 110"/>
          <p:cNvSpPr txBox="1"/>
          <p:nvPr/>
        </p:nvSpPr>
        <p:spPr>
          <a:xfrm>
            <a:off x="4172957" y="320055"/>
            <a:ext cx="42401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 Narrow" pitchFamily="34" charset="0"/>
              </a:rPr>
              <a:t>Challenges: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Arial Narrow" pitchFamily="34" charset="0"/>
              </a:rPr>
              <a:t> High costs for fencing (</a:t>
            </a:r>
            <a:r>
              <a:rPr lang="en-US" dirty="0" err="1">
                <a:latin typeface="Arial Narrow" pitchFamily="34" charset="0"/>
              </a:rPr>
              <a:t>labour</a:t>
            </a:r>
            <a:r>
              <a:rPr lang="en-US" dirty="0">
                <a:latin typeface="Arial Narrow" pitchFamily="34" charset="0"/>
              </a:rPr>
              <a:t> and materiel</a:t>
            </a:r>
            <a:r>
              <a:rPr lang="en-US" dirty="0" smtClean="0">
                <a:latin typeface="Arial Narrow" pitchFamily="34" charset="0"/>
              </a:rPr>
              <a:t>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Arial Narrow" pitchFamily="34" charset="0"/>
              </a:rPr>
              <a:t> Lack of motivation to create collective pasture area (prefer individual</a:t>
            </a:r>
            <a:r>
              <a:rPr lang="en-US" dirty="0" smtClean="0">
                <a:latin typeface="Arial Narrow" pitchFamily="34" charset="0"/>
              </a:rPr>
              <a:t>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Arial Narrow" pitchFamily="34" charset="0"/>
              </a:rPr>
              <a:t> Low access to inputs, such as fodder seeds and barbwires</a:t>
            </a:r>
            <a:endParaRPr lang="en-US" dirty="0" smtClean="0">
              <a:latin typeface="Arial Narrow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dirty="0" smtClean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24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build="allAtOnce"/>
      <p:bldP spid="113" grpId="0"/>
      <p:bldP spid="113" grpId="1"/>
      <p:bldP spid="1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085750"/>
            <a:ext cx="9162580" cy="1772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913188" y="0"/>
            <a:ext cx="5230812" cy="179387"/>
          </a:xfrm>
          <a:prstGeom prst="rect">
            <a:avLst/>
          </a:prstGeom>
          <a:solidFill>
            <a:srgbClr val="E51B1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6494" y="2818379"/>
            <a:ext cx="180975" cy="4040187"/>
          </a:xfrm>
          <a:prstGeom prst="rect">
            <a:avLst/>
          </a:prstGeom>
          <a:solidFill>
            <a:srgbClr val="13993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6346" y="399692"/>
            <a:ext cx="25768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Arial Narrow" pitchFamily="34" charset="0"/>
              </a:rPr>
              <a:t>Vegetable gardening</a:t>
            </a:r>
            <a:endParaRPr lang="en-US" b="1" dirty="0"/>
          </a:p>
        </p:txBody>
      </p:sp>
      <p:sp>
        <p:nvSpPr>
          <p:cNvPr id="86" name="TextBox 85"/>
          <p:cNvSpPr txBox="1"/>
          <p:nvPr/>
        </p:nvSpPr>
        <p:spPr>
          <a:xfrm>
            <a:off x="2500005" y="399692"/>
            <a:ext cx="627711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b="1" dirty="0" smtClean="0">
                <a:latin typeface="Arial Narrow" pitchFamily="34" charset="0"/>
              </a:rPr>
              <a:t>Expected results:</a:t>
            </a:r>
            <a:endParaRPr lang="en-US" b="1" dirty="0">
              <a:latin typeface="Arial Narrow" pitchFamily="34" charset="0"/>
            </a:endParaRPr>
          </a:p>
          <a:p>
            <a:pPr marL="285750" lvl="1" indent="-285750">
              <a:buFontTx/>
              <a:buChar char="-"/>
            </a:pPr>
            <a:r>
              <a:rPr lang="en-US" dirty="0" smtClean="0">
                <a:latin typeface="Arial Narrow" pitchFamily="34" charset="0"/>
              </a:rPr>
              <a:t>Crop diversification and better nutrition</a:t>
            </a:r>
          </a:p>
          <a:p>
            <a:pPr marL="285750" lvl="1" indent="-285750">
              <a:buFontTx/>
              <a:buChar char="-"/>
            </a:pPr>
            <a:r>
              <a:rPr lang="en-US" dirty="0">
                <a:latin typeface="Arial Narrow" pitchFamily="34" charset="0"/>
              </a:rPr>
              <a:t>Additional sources of incomes</a:t>
            </a:r>
          </a:p>
          <a:p>
            <a:pPr marL="285750" lvl="1" indent="-285750">
              <a:buFontTx/>
              <a:buChar char="-"/>
            </a:pPr>
            <a:endParaRPr lang="en-US" sz="1400" dirty="0">
              <a:latin typeface="Arial Narrow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732304" y="2408110"/>
            <a:ext cx="5875688" cy="3562390"/>
            <a:chOff x="1977968" y="2394462"/>
            <a:chExt cx="5875688" cy="3562390"/>
          </a:xfrm>
        </p:grpSpPr>
        <p:grpSp>
          <p:nvGrpSpPr>
            <p:cNvPr id="2" name="Group 1"/>
            <p:cNvGrpSpPr/>
            <p:nvPr/>
          </p:nvGrpSpPr>
          <p:grpSpPr>
            <a:xfrm>
              <a:off x="6323165" y="3686557"/>
              <a:ext cx="1530491" cy="723897"/>
              <a:chOff x="5782383" y="3026774"/>
              <a:chExt cx="1630670" cy="771280"/>
            </a:xfrm>
          </p:grpSpPr>
          <p:sp>
            <p:nvSpPr>
              <p:cNvPr id="233" name="Parallelogram 232"/>
              <p:cNvSpPr/>
              <p:nvPr/>
            </p:nvSpPr>
            <p:spPr>
              <a:xfrm rot="12450364">
                <a:off x="5782383" y="3026774"/>
                <a:ext cx="1630670" cy="771280"/>
              </a:xfrm>
              <a:prstGeom prst="parallelogram">
                <a:avLst>
                  <a:gd name="adj" fmla="val 64890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4" name="Group 233"/>
              <p:cNvGrpSpPr/>
              <p:nvPr/>
            </p:nvGrpSpPr>
            <p:grpSpPr>
              <a:xfrm>
                <a:off x="6297148" y="3191300"/>
                <a:ext cx="655073" cy="449999"/>
                <a:chOff x="5940647" y="3041296"/>
                <a:chExt cx="727515" cy="477183"/>
              </a:xfrm>
            </p:grpSpPr>
            <p:pic>
              <p:nvPicPr>
                <p:cNvPr id="235" name="Picture 8" descr="C:\Users\lenovo\Desktop\images (2).pn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0647" y="3246782"/>
                  <a:ext cx="354387" cy="27169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6" name="Picture 8" descr="C:\Users\lenovo\Desktop\images (2).pn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737" y="3135568"/>
                  <a:ext cx="354387" cy="27169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7" name="Picture 8" descr="C:\Users\lenovo\Desktop\images (2).pn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13775" y="3041296"/>
                  <a:ext cx="354387" cy="27169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38" name="Group 237"/>
              <p:cNvGrpSpPr/>
              <p:nvPr/>
            </p:nvGrpSpPr>
            <p:grpSpPr>
              <a:xfrm>
                <a:off x="6023359" y="3027492"/>
                <a:ext cx="655073" cy="449999"/>
                <a:chOff x="5940647" y="3041296"/>
                <a:chExt cx="727515" cy="477183"/>
              </a:xfrm>
            </p:grpSpPr>
            <p:pic>
              <p:nvPicPr>
                <p:cNvPr id="239" name="Picture 8" descr="C:\Users\lenovo\Desktop\images (2).pn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0647" y="3246782"/>
                  <a:ext cx="354387" cy="27169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0" name="Picture 8" descr="C:\Users\lenovo\Desktop\images (2).pn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737" y="3135568"/>
                  <a:ext cx="354387" cy="27169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1" name="Picture 8" descr="C:\Users\lenovo\Desktop\images (2).pn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13775" y="3041296"/>
                  <a:ext cx="354387" cy="27169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42" name="Group 241"/>
              <p:cNvGrpSpPr/>
              <p:nvPr/>
            </p:nvGrpSpPr>
            <p:grpSpPr>
              <a:xfrm>
                <a:off x="6573214" y="3314430"/>
                <a:ext cx="655073" cy="449999"/>
                <a:chOff x="5940647" y="3041296"/>
                <a:chExt cx="727515" cy="477183"/>
              </a:xfrm>
            </p:grpSpPr>
            <p:pic>
              <p:nvPicPr>
                <p:cNvPr id="243" name="Picture 8" descr="C:\Users\lenovo\Desktop\images (2).pn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0647" y="3246782"/>
                  <a:ext cx="354387" cy="27169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4" name="Picture 8" descr="C:\Users\lenovo\Desktop\images (2).pn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737" y="3135568"/>
                  <a:ext cx="354387" cy="27169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5" name="Picture 8" descr="C:\Users\lenovo\Desktop\images (2).pn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13775" y="3041296"/>
                  <a:ext cx="354387" cy="27169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14" name="Group 13"/>
            <p:cNvGrpSpPr/>
            <p:nvPr/>
          </p:nvGrpSpPr>
          <p:grpSpPr>
            <a:xfrm>
              <a:off x="1977968" y="2394462"/>
              <a:ext cx="4096707" cy="3426184"/>
              <a:chOff x="1180628" y="1801509"/>
              <a:chExt cx="4364858" cy="3650445"/>
            </a:xfrm>
          </p:grpSpPr>
          <p:sp>
            <p:nvSpPr>
              <p:cNvPr id="274" name="Cube 273"/>
              <p:cNvSpPr/>
              <p:nvPr/>
            </p:nvSpPr>
            <p:spPr>
              <a:xfrm rot="1162986">
                <a:off x="1180628" y="1801509"/>
                <a:ext cx="4364858" cy="3650445"/>
              </a:xfrm>
              <a:prstGeom prst="cube">
                <a:avLst>
                  <a:gd name="adj" fmla="val 100000"/>
                </a:avLst>
              </a:prstGeom>
              <a:pattFill prst="pct60">
                <a:fgClr>
                  <a:schemeClr val="bg2">
                    <a:lumMod val="75000"/>
                  </a:schemeClr>
                </a:fgClr>
                <a:bgClr>
                  <a:srgbClr val="FFC000"/>
                </a:bgClr>
              </a:patt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75" name="Group 274"/>
              <p:cNvGrpSpPr/>
              <p:nvPr/>
            </p:nvGrpSpPr>
            <p:grpSpPr>
              <a:xfrm>
                <a:off x="1305154" y="3744367"/>
                <a:ext cx="1647363" cy="1004403"/>
                <a:chOff x="1761033" y="3595974"/>
                <a:chExt cx="1647363" cy="1004403"/>
              </a:xfrm>
            </p:grpSpPr>
            <p:grpSp>
              <p:nvGrpSpPr>
                <p:cNvPr id="276" name="Group 275"/>
                <p:cNvGrpSpPr/>
                <p:nvPr/>
              </p:nvGrpSpPr>
              <p:grpSpPr>
                <a:xfrm>
                  <a:off x="1761033" y="3738768"/>
                  <a:ext cx="1647363" cy="861609"/>
                  <a:chOff x="1761033" y="3738768"/>
                  <a:chExt cx="1647363" cy="861609"/>
                </a:xfrm>
              </p:grpSpPr>
              <p:pic>
                <p:nvPicPr>
                  <p:cNvPr id="284" name="Picture 3" descr="C:\Users\lenovo\Desktop\images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61033" y="4417366"/>
                    <a:ext cx="183011" cy="18301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85" name="Picture 3" descr="C:\Users\lenovo\Desktop\images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10703" y="4306194"/>
                    <a:ext cx="183011" cy="18301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86" name="Picture 3" descr="C:\Users\lenovo\Desktop\images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241416" y="4184647"/>
                    <a:ext cx="183011" cy="18301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87" name="Picture 3" descr="C:\Users\lenovo\Desktop\images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23406" y="4067649"/>
                    <a:ext cx="183011" cy="18301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88" name="Picture 3" descr="C:\Users\lenovo\Desktop\images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769506" y="3970492"/>
                    <a:ext cx="183011" cy="18301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89" name="Picture 3" descr="C:\Users\lenovo\Desktop\images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990136" y="3859304"/>
                    <a:ext cx="183011" cy="18301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90" name="Picture 3" descr="C:\Users\lenovo\Desktop\images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225385" y="3738768"/>
                    <a:ext cx="183011" cy="18301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grpSp>
              <p:nvGrpSpPr>
                <p:cNvPr id="277" name="Group 276"/>
                <p:cNvGrpSpPr/>
                <p:nvPr/>
              </p:nvGrpSpPr>
              <p:grpSpPr>
                <a:xfrm>
                  <a:off x="1858730" y="3595974"/>
                  <a:ext cx="1412114" cy="741073"/>
                  <a:chOff x="1761033" y="3859304"/>
                  <a:chExt cx="1412114" cy="741073"/>
                </a:xfrm>
              </p:grpSpPr>
              <p:pic>
                <p:nvPicPr>
                  <p:cNvPr id="278" name="Picture 3" descr="C:\Users\lenovo\Desktop\images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61033" y="4417366"/>
                    <a:ext cx="183011" cy="18301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79" name="Picture 3" descr="C:\Users\lenovo\Desktop\images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10703" y="4306194"/>
                    <a:ext cx="183011" cy="18301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80" name="Picture 3" descr="C:\Users\lenovo\Desktop\images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241416" y="4184647"/>
                    <a:ext cx="183011" cy="18301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81" name="Picture 3" descr="C:\Users\lenovo\Desktop\images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23406" y="4067649"/>
                    <a:ext cx="183011" cy="18301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82" name="Picture 3" descr="C:\Users\lenovo\Desktop\images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769506" y="3970492"/>
                    <a:ext cx="183011" cy="18301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83" name="Picture 3" descr="C:\Users\lenovo\Desktop\images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990136" y="3859304"/>
                    <a:ext cx="183011" cy="18301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  <p:grpSp>
            <p:nvGrpSpPr>
              <p:cNvPr id="291" name="Group 290"/>
              <p:cNvGrpSpPr/>
              <p:nvPr/>
            </p:nvGrpSpPr>
            <p:grpSpPr>
              <a:xfrm>
                <a:off x="2906014" y="3251343"/>
                <a:ext cx="809316" cy="631822"/>
                <a:chOff x="3349255" y="3126436"/>
                <a:chExt cx="809316" cy="631822"/>
              </a:xfrm>
            </p:grpSpPr>
            <p:pic>
              <p:nvPicPr>
                <p:cNvPr id="292" name="Picture 4" descr="C:\Users\lenovo\Desktop\images (1).pn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9255" y="3389329"/>
                  <a:ext cx="175045" cy="28661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3" name="Picture 4" descr="C:\Users\lenovo\Desktop\images (1).png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35831" y="3463059"/>
                  <a:ext cx="180289" cy="29519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4" name="Picture 4" descr="C:\Users\lenovo\Desktop\images (1).pn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98024" y="3265282"/>
                  <a:ext cx="175045" cy="28661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5" name="Picture 4" descr="C:\Users\lenovo\Desktop\images (1).png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84600" y="3339012"/>
                  <a:ext cx="180289" cy="29519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6" name="Picture 4" descr="C:\Users\lenovo\Desktop\images (1).pn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91706" y="3126436"/>
                  <a:ext cx="175045" cy="28661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7" name="Picture 4" descr="C:\Users\lenovo\Desktop\images (1).png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8282" y="3200166"/>
                  <a:ext cx="180289" cy="29519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12" name="Group 11"/>
            <p:cNvGrpSpPr/>
            <p:nvPr/>
          </p:nvGrpSpPr>
          <p:grpSpPr>
            <a:xfrm>
              <a:off x="2514863" y="3535513"/>
              <a:ext cx="3217102" cy="2421339"/>
              <a:chOff x="1821846" y="2289676"/>
              <a:chExt cx="3427678" cy="2579828"/>
            </a:xfrm>
          </p:grpSpPr>
          <p:grpSp>
            <p:nvGrpSpPr>
              <p:cNvPr id="220" name="Group 219"/>
              <p:cNvGrpSpPr/>
              <p:nvPr/>
            </p:nvGrpSpPr>
            <p:grpSpPr>
              <a:xfrm>
                <a:off x="1956456" y="2289676"/>
                <a:ext cx="3293068" cy="2579828"/>
                <a:chOff x="1915483" y="3136233"/>
                <a:chExt cx="3293068" cy="2579828"/>
              </a:xfrm>
            </p:grpSpPr>
            <p:sp>
              <p:nvSpPr>
                <p:cNvPr id="221" name="Cube 220"/>
                <p:cNvSpPr/>
                <p:nvPr/>
              </p:nvSpPr>
              <p:spPr>
                <a:xfrm rot="1138597">
                  <a:off x="1915483" y="3136233"/>
                  <a:ext cx="3293068" cy="2579828"/>
                </a:xfrm>
                <a:prstGeom prst="cube">
                  <a:avLst>
                    <a:gd name="adj" fmla="val 100000"/>
                  </a:avLst>
                </a:prstGeom>
                <a:pattFill prst="pct60">
                  <a:fgClr>
                    <a:schemeClr val="bg2">
                      <a:lumMod val="75000"/>
                    </a:schemeClr>
                  </a:fgClr>
                  <a:bgClr>
                    <a:srgbClr val="FFC000"/>
                  </a:bgClr>
                </a:patt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/>
                </a:p>
              </p:txBody>
            </p:sp>
            <p:grpSp>
              <p:nvGrpSpPr>
                <p:cNvPr id="223" name="Group 222"/>
                <p:cNvGrpSpPr/>
                <p:nvPr/>
              </p:nvGrpSpPr>
              <p:grpSpPr>
                <a:xfrm>
                  <a:off x="2480402" y="4386779"/>
                  <a:ext cx="809316" cy="631822"/>
                  <a:chOff x="3349255" y="3126436"/>
                  <a:chExt cx="809316" cy="631822"/>
                </a:xfrm>
              </p:grpSpPr>
              <p:pic>
                <p:nvPicPr>
                  <p:cNvPr id="226" name="Picture 4" descr="C:\Users\lenovo\Desktop\images (1).pn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9255" y="3389329"/>
                    <a:ext cx="175045" cy="286612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27" name="Picture 4" descr="C:\Users\lenovo\Desktop\images (1).png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35831" y="3463059"/>
                    <a:ext cx="180289" cy="29519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28" name="Picture 4" descr="C:\Users\lenovo\Desktop\images (1).pn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98024" y="3265282"/>
                    <a:ext cx="175045" cy="286612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29" name="Picture 4" descr="C:\Users\lenovo\Desktop\images (1).png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84600" y="3339012"/>
                    <a:ext cx="180289" cy="29519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0" name="Picture 4" descr="C:\Users\lenovo\Desktop\images (1).pn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91706" y="3126436"/>
                    <a:ext cx="175045" cy="286612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1" name="Picture 4" descr="C:\Users\lenovo\Desktop\images (1).png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78282" y="3200166"/>
                    <a:ext cx="180289" cy="29519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cxnSp>
              <p:nvCxnSpPr>
                <p:cNvPr id="225" name="Straight Connector 224"/>
                <p:cNvCxnSpPr/>
                <p:nvPr/>
              </p:nvCxnSpPr>
              <p:spPr>
                <a:xfrm flipV="1">
                  <a:off x="2127016" y="5010467"/>
                  <a:ext cx="576900" cy="282333"/>
                </a:xfrm>
                <a:prstGeom prst="line">
                  <a:avLst/>
                </a:prstGeom>
                <a:ln w="28575">
                  <a:solidFill>
                    <a:schemeClr val="bg2">
                      <a:lumMod val="10000"/>
                    </a:schemeClr>
                  </a:solidFill>
                  <a:prstDash val="sysDot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64" name="Straight Connector 263"/>
              <p:cNvCxnSpPr/>
              <p:nvPr/>
            </p:nvCxnSpPr>
            <p:spPr>
              <a:xfrm flipV="1">
                <a:off x="1974880" y="4094563"/>
                <a:ext cx="576900" cy="282333"/>
              </a:xfrm>
              <a:prstGeom prst="line">
                <a:avLst/>
              </a:prstGeom>
              <a:ln w="28575">
                <a:solidFill>
                  <a:schemeClr val="bg2">
                    <a:lumMod val="10000"/>
                  </a:schemeClr>
                </a:solidFill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/>
              <p:cNvCxnSpPr/>
              <p:nvPr/>
            </p:nvCxnSpPr>
            <p:spPr>
              <a:xfrm flipV="1">
                <a:off x="1821846" y="4024444"/>
                <a:ext cx="576900" cy="282333"/>
              </a:xfrm>
              <a:prstGeom prst="line">
                <a:avLst/>
              </a:prstGeom>
              <a:ln w="28575">
                <a:solidFill>
                  <a:schemeClr val="bg2">
                    <a:lumMod val="10000"/>
                  </a:schemeClr>
                </a:solidFill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3" name="Group 92"/>
          <p:cNvGrpSpPr/>
          <p:nvPr/>
        </p:nvGrpSpPr>
        <p:grpSpPr>
          <a:xfrm>
            <a:off x="585962" y="1703089"/>
            <a:ext cx="8147168" cy="5147776"/>
            <a:chOff x="171956" y="1037417"/>
            <a:chExt cx="8680442" cy="5484724"/>
          </a:xfrm>
        </p:grpSpPr>
        <p:sp>
          <p:nvSpPr>
            <p:cNvPr id="104" name="Rectangle 103"/>
            <p:cNvSpPr/>
            <p:nvPr/>
          </p:nvSpPr>
          <p:spPr>
            <a:xfrm flipH="1">
              <a:off x="5577538" y="1037417"/>
              <a:ext cx="45719" cy="1116124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grpSp>
          <p:nvGrpSpPr>
            <p:cNvPr id="105" name="Group 104"/>
            <p:cNvGrpSpPr/>
            <p:nvPr/>
          </p:nvGrpSpPr>
          <p:grpSpPr>
            <a:xfrm>
              <a:off x="3408396" y="1189822"/>
              <a:ext cx="5120997" cy="5332319"/>
              <a:chOff x="1903955" y="491198"/>
              <a:chExt cx="5132771" cy="5501944"/>
            </a:xfrm>
          </p:grpSpPr>
          <p:sp>
            <p:nvSpPr>
              <p:cNvPr id="189" name="Rectangle 188"/>
              <p:cNvSpPr/>
              <p:nvPr/>
            </p:nvSpPr>
            <p:spPr>
              <a:xfrm flipH="1">
                <a:off x="1903955" y="487701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Rectangle 189"/>
              <p:cNvSpPr/>
              <p:nvPr/>
            </p:nvSpPr>
            <p:spPr>
              <a:xfrm flipH="1">
                <a:off x="2089764" y="479715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Rectangle 190"/>
              <p:cNvSpPr/>
              <p:nvPr/>
            </p:nvSpPr>
            <p:spPr>
              <a:xfrm flipH="1">
                <a:off x="2287422" y="472514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Rectangle 191"/>
              <p:cNvSpPr/>
              <p:nvPr/>
            </p:nvSpPr>
            <p:spPr>
              <a:xfrm flipH="1">
                <a:off x="2463517" y="458112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Rectangle 192"/>
              <p:cNvSpPr/>
              <p:nvPr/>
            </p:nvSpPr>
            <p:spPr>
              <a:xfrm flipH="1">
                <a:off x="2634110" y="448050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94" name="Rectangle 193"/>
              <p:cNvSpPr/>
              <p:nvPr/>
            </p:nvSpPr>
            <p:spPr>
              <a:xfrm flipH="1">
                <a:off x="2805787" y="443711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95" name="Rectangle 194"/>
              <p:cNvSpPr/>
              <p:nvPr/>
            </p:nvSpPr>
            <p:spPr>
              <a:xfrm flipH="1">
                <a:off x="2634110" y="458112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96" name="Rectangle 195"/>
              <p:cNvSpPr/>
              <p:nvPr/>
            </p:nvSpPr>
            <p:spPr>
              <a:xfrm flipH="1">
                <a:off x="2979210" y="435320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Rectangle 196"/>
              <p:cNvSpPr/>
              <p:nvPr/>
            </p:nvSpPr>
            <p:spPr>
              <a:xfrm flipH="1">
                <a:off x="3165019" y="42733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Rectangle 197"/>
              <p:cNvSpPr/>
              <p:nvPr/>
            </p:nvSpPr>
            <p:spPr>
              <a:xfrm flipH="1">
                <a:off x="3362677" y="420132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Rectangle 198"/>
              <p:cNvSpPr/>
              <p:nvPr/>
            </p:nvSpPr>
            <p:spPr>
              <a:xfrm flipH="1">
                <a:off x="3538772" y="405731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0" name="Rectangle 199"/>
              <p:cNvSpPr/>
              <p:nvPr/>
            </p:nvSpPr>
            <p:spPr>
              <a:xfrm flipH="1">
                <a:off x="3881042" y="391329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01" name="Rectangle 200"/>
              <p:cNvSpPr/>
              <p:nvPr/>
            </p:nvSpPr>
            <p:spPr>
              <a:xfrm flipH="1">
                <a:off x="3709365" y="405731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02" name="Rectangle 201"/>
              <p:cNvSpPr/>
              <p:nvPr/>
            </p:nvSpPr>
            <p:spPr>
              <a:xfrm flipH="1">
                <a:off x="4067075" y="380973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Rectangle 202"/>
              <p:cNvSpPr/>
              <p:nvPr/>
            </p:nvSpPr>
            <p:spPr>
              <a:xfrm flipH="1">
                <a:off x="4252884" y="372987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Rectangle 203"/>
              <p:cNvSpPr/>
              <p:nvPr/>
            </p:nvSpPr>
            <p:spPr>
              <a:xfrm flipH="1">
                <a:off x="4450542" y="365786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Rectangle 204"/>
              <p:cNvSpPr/>
              <p:nvPr/>
            </p:nvSpPr>
            <p:spPr>
              <a:xfrm flipH="1">
                <a:off x="4626637" y="351384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Rectangle 205"/>
              <p:cNvSpPr/>
              <p:nvPr/>
            </p:nvSpPr>
            <p:spPr>
              <a:xfrm flipH="1">
                <a:off x="4968907" y="336983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07" name="Rectangle 206"/>
              <p:cNvSpPr/>
              <p:nvPr/>
            </p:nvSpPr>
            <p:spPr>
              <a:xfrm flipH="1">
                <a:off x="4797230" y="351384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08" name="Rectangle 207"/>
              <p:cNvSpPr/>
              <p:nvPr/>
            </p:nvSpPr>
            <p:spPr>
              <a:xfrm flipH="1">
                <a:off x="5154675" y="332412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9" name="Rectangle 208"/>
              <p:cNvSpPr/>
              <p:nvPr/>
            </p:nvSpPr>
            <p:spPr>
              <a:xfrm flipH="1">
                <a:off x="5340484" y="324425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Rectangle 209"/>
              <p:cNvSpPr/>
              <p:nvPr/>
            </p:nvSpPr>
            <p:spPr>
              <a:xfrm flipH="1">
                <a:off x="5538142" y="317225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1" name="Rectangle 210"/>
              <p:cNvSpPr/>
              <p:nvPr/>
            </p:nvSpPr>
            <p:spPr>
              <a:xfrm flipH="1">
                <a:off x="5714237" y="30282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Rectangle 211"/>
              <p:cNvSpPr/>
              <p:nvPr/>
            </p:nvSpPr>
            <p:spPr>
              <a:xfrm flipH="1">
                <a:off x="6056507" y="288421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13" name="Rectangle 212"/>
              <p:cNvSpPr/>
              <p:nvPr/>
            </p:nvSpPr>
            <p:spPr>
              <a:xfrm flipH="1">
                <a:off x="5884830" y="30282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14" name="Rectangle 213"/>
              <p:cNvSpPr/>
              <p:nvPr/>
            </p:nvSpPr>
            <p:spPr>
              <a:xfrm flipH="1">
                <a:off x="6260852" y="2837629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5" name="Rectangle 214"/>
              <p:cNvSpPr/>
              <p:nvPr/>
            </p:nvSpPr>
            <p:spPr>
              <a:xfrm flipH="1">
                <a:off x="6446661" y="275776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6" name="Rectangle 215"/>
              <p:cNvSpPr/>
              <p:nvPr/>
            </p:nvSpPr>
            <p:spPr>
              <a:xfrm flipH="1">
                <a:off x="6644319" y="261427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7" name="Rectangle 216"/>
              <p:cNvSpPr/>
              <p:nvPr/>
            </p:nvSpPr>
            <p:spPr>
              <a:xfrm flipH="1">
                <a:off x="6820414" y="2541739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8" name="Rectangle 217"/>
              <p:cNvSpPr/>
              <p:nvPr/>
            </p:nvSpPr>
            <p:spPr>
              <a:xfrm flipH="1">
                <a:off x="4242213" y="49119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19" name="Rectangle 218"/>
              <p:cNvSpPr/>
              <p:nvPr/>
            </p:nvSpPr>
            <p:spPr>
              <a:xfrm flipH="1">
                <a:off x="6991007" y="245596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</p:grpSp>
        <p:grpSp>
          <p:nvGrpSpPr>
            <p:cNvPr id="106" name="Group 105"/>
            <p:cNvGrpSpPr/>
            <p:nvPr/>
          </p:nvGrpSpPr>
          <p:grpSpPr>
            <a:xfrm>
              <a:off x="3180985" y="4331102"/>
              <a:ext cx="5671413" cy="797745"/>
              <a:chOff x="3180985" y="4331102"/>
              <a:chExt cx="5671413" cy="797745"/>
            </a:xfrm>
          </p:grpSpPr>
          <p:sp>
            <p:nvSpPr>
              <p:cNvPr id="186" name="Rectangle 185"/>
              <p:cNvSpPr/>
              <p:nvPr/>
            </p:nvSpPr>
            <p:spPr>
              <a:xfrm rot="19975391">
                <a:off x="3213312" y="4814078"/>
                <a:ext cx="5611580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Rectangle 186"/>
              <p:cNvSpPr/>
              <p:nvPr/>
            </p:nvSpPr>
            <p:spPr>
              <a:xfrm rot="19975391">
                <a:off x="3240818" y="5083128"/>
                <a:ext cx="5611580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Rectangle 187"/>
              <p:cNvSpPr/>
              <p:nvPr/>
            </p:nvSpPr>
            <p:spPr>
              <a:xfrm rot="19975391">
                <a:off x="3227183" y="4331102"/>
                <a:ext cx="5611580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Rectangle 184"/>
              <p:cNvSpPr/>
              <p:nvPr/>
            </p:nvSpPr>
            <p:spPr>
              <a:xfrm rot="19975391">
                <a:off x="3180985" y="4588036"/>
                <a:ext cx="5611580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7" name="Group 106"/>
            <p:cNvGrpSpPr/>
            <p:nvPr/>
          </p:nvGrpSpPr>
          <p:grpSpPr>
            <a:xfrm>
              <a:off x="171956" y="1103687"/>
              <a:ext cx="5620418" cy="3533958"/>
              <a:chOff x="108771" y="731845"/>
              <a:chExt cx="5671413" cy="3451403"/>
            </a:xfrm>
          </p:grpSpPr>
          <p:sp>
            <p:nvSpPr>
              <p:cNvPr id="151" name="Rectangle 150"/>
              <p:cNvSpPr/>
              <p:nvPr/>
            </p:nvSpPr>
            <p:spPr>
              <a:xfrm flipH="1">
                <a:off x="438215" y="306712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Rectangle 151"/>
              <p:cNvSpPr/>
              <p:nvPr/>
            </p:nvSpPr>
            <p:spPr>
              <a:xfrm flipH="1">
                <a:off x="624024" y="298725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Rectangle 152"/>
              <p:cNvSpPr/>
              <p:nvPr/>
            </p:nvSpPr>
            <p:spPr>
              <a:xfrm flipH="1">
                <a:off x="821682" y="291525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Rectangle 153"/>
              <p:cNvSpPr/>
              <p:nvPr/>
            </p:nvSpPr>
            <p:spPr>
              <a:xfrm flipH="1">
                <a:off x="997777" y="27712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Rectangle 154"/>
              <p:cNvSpPr/>
              <p:nvPr/>
            </p:nvSpPr>
            <p:spPr>
              <a:xfrm flipH="1">
                <a:off x="1168370" y="267060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56" name="Rectangle 155"/>
              <p:cNvSpPr/>
              <p:nvPr/>
            </p:nvSpPr>
            <p:spPr>
              <a:xfrm flipH="1">
                <a:off x="1340047" y="262721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57" name="Rectangle 156"/>
              <p:cNvSpPr/>
              <p:nvPr/>
            </p:nvSpPr>
            <p:spPr>
              <a:xfrm flipH="1">
                <a:off x="1168370" y="27712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58" name="Rectangle 157"/>
              <p:cNvSpPr/>
              <p:nvPr/>
            </p:nvSpPr>
            <p:spPr>
              <a:xfrm flipH="1">
                <a:off x="1513470" y="254330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Rectangle 158"/>
              <p:cNvSpPr/>
              <p:nvPr/>
            </p:nvSpPr>
            <p:spPr>
              <a:xfrm flipH="1">
                <a:off x="1699279" y="24634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Rectangle 159"/>
              <p:cNvSpPr/>
              <p:nvPr/>
            </p:nvSpPr>
            <p:spPr>
              <a:xfrm flipH="1">
                <a:off x="1896937" y="239143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Rectangle 160"/>
              <p:cNvSpPr/>
              <p:nvPr/>
            </p:nvSpPr>
            <p:spPr>
              <a:xfrm flipH="1">
                <a:off x="2073032" y="22474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Rectangle 161"/>
              <p:cNvSpPr/>
              <p:nvPr/>
            </p:nvSpPr>
            <p:spPr>
              <a:xfrm flipH="1">
                <a:off x="2415302" y="210340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63" name="Rectangle 162"/>
              <p:cNvSpPr/>
              <p:nvPr/>
            </p:nvSpPr>
            <p:spPr>
              <a:xfrm flipH="1">
                <a:off x="2243625" y="22474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64" name="Rectangle 163"/>
              <p:cNvSpPr/>
              <p:nvPr/>
            </p:nvSpPr>
            <p:spPr>
              <a:xfrm flipH="1">
                <a:off x="2601335" y="199984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Rectangle 164"/>
              <p:cNvSpPr/>
              <p:nvPr/>
            </p:nvSpPr>
            <p:spPr>
              <a:xfrm flipH="1">
                <a:off x="2787144" y="191997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Rectangle 165"/>
              <p:cNvSpPr/>
              <p:nvPr/>
            </p:nvSpPr>
            <p:spPr>
              <a:xfrm flipH="1">
                <a:off x="2984802" y="1847969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Rectangle 166"/>
              <p:cNvSpPr/>
              <p:nvPr/>
            </p:nvSpPr>
            <p:spPr>
              <a:xfrm flipH="1">
                <a:off x="3160897" y="170395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Rectangle 167"/>
              <p:cNvSpPr/>
              <p:nvPr/>
            </p:nvSpPr>
            <p:spPr>
              <a:xfrm flipH="1">
                <a:off x="3503167" y="155993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69" name="Rectangle 168"/>
              <p:cNvSpPr/>
              <p:nvPr/>
            </p:nvSpPr>
            <p:spPr>
              <a:xfrm flipH="1">
                <a:off x="3331490" y="170395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70" name="Rectangle 169"/>
              <p:cNvSpPr/>
              <p:nvPr/>
            </p:nvSpPr>
            <p:spPr>
              <a:xfrm flipH="1">
                <a:off x="3688935" y="151423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" name="Rectangle 170"/>
              <p:cNvSpPr/>
              <p:nvPr/>
            </p:nvSpPr>
            <p:spPr>
              <a:xfrm flipH="1">
                <a:off x="3874744" y="143436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Rectangle 171"/>
              <p:cNvSpPr/>
              <p:nvPr/>
            </p:nvSpPr>
            <p:spPr>
              <a:xfrm flipH="1">
                <a:off x="4072402" y="136235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" name="Rectangle 172"/>
              <p:cNvSpPr/>
              <p:nvPr/>
            </p:nvSpPr>
            <p:spPr>
              <a:xfrm flipH="1">
                <a:off x="4248497" y="12183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Rectangle 173"/>
              <p:cNvSpPr/>
              <p:nvPr/>
            </p:nvSpPr>
            <p:spPr>
              <a:xfrm flipH="1">
                <a:off x="4590767" y="107432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75" name="Rectangle 174"/>
              <p:cNvSpPr/>
              <p:nvPr/>
            </p:nvSpPr>
            <p:spPr>
              <a:xfrm flipH="1">
                <a:off x="4419090" y="12183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76" name="Rectangle 175"/>
              <p:cNvSpPr/>
              <p:nvPr/>
            </p:nvSpPr>
            <p:spPr>
              <a:xfrm flipH="1">
                <a:off x="4795112" y="102773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Rectangle 176"/>
              <p:cNvSpPr/>
              <p:nvPr/>
            </p:nvSpPr>
            <p:spPr>
              <a:xfrm flipH="1">
                <a:off x="4980921" y="947869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Rectangle 177"/>
              <p:cNvSpPr/>
              <p:nvPr/>
            </p:nvSpPr>
            <p:spPr>
              <a:xfrm flipH="1">
                <a:off x="5178579" y="87586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Rectangle 178"/>
              <p:cNvSpPr/>
              <p:nvPr/>
            </p:nvSpPr>
            <p:spPr>
              <a:xfrm flipH="1">
                <a:off x="5354674" y="73184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0" name="Group 179"/>
              <p:cNvGrpSpPr/>
              <p:nvPr/>
            </p:nvGrpSpPr>
            <p:grpSpPr>
              <a:xfrm>
                <a:off x="108771" y="1923938"/>
                <a:ext cx="5671413" cy="797745"/>
                <a:chOff x="3180985" y="4331102"/>
                <a:chExt cx="5671413" cy="797745"/>
              </a:xfrm>
            </p:grpSpPr>
            <p:sp>
              <p:nvSpPr>
                <p:cNvPr id="181" name="Rectangle 180"/>
                <p:cNvSpPr/>
                <p:nvPr/>
              </p:nvSpPr>
              <p:spPr>
                <a:xfrm rot="19975391">
                  <a:off x="3180985" y="4588036"/>
                  <a:ext cx="5611580" cy="45719"/>
                </a:xfrm>
                <a:prstGeom prst="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" name="Rectangle 181"/>
                <p:cNvSpPr/>
                <p:nvPr/>
              </p:nvSpPr>
              <p:spPr>
                <a:xfrm rot="19975391">
                  <a:off x="3213312" y="4814078"/>
                  <a:ext cx="5611580" cy="45719"/>
                </a:xfrm>
                <a:prstGeom prst="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" name="Rectangle 182"/>
                <p:cNvSpPr/>
                <p:nvPr/>
              </p:nvSpPr>
              <p:spPr>
                <a:xfrm rot="19975391">
                  <a:off x="3240818" y="5083128"/>
                  <a:ext cx="5611580" cy="45719"/>
                </a:xfrm>
                <a:prstGeom prst="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Rectangle 183"/>
                <p:cNvSpPr/>
                <p:nvPr/>
              </p:nvSpPr>
              <p:spPr>
                <a:xfrm rot="19975391">
                  <a:off x="3227183" y="4331102"/>
                  <a:ext cx="5611580" cy="45719"/>
                </a:xfrm>
                <a:prstGeom prst="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08" name="Group 107"/>
            <p:cNvGrpSpPr/>
            <p:nvPr/>
          </p:nvGrpSpPr>
          <p:grpSpPr>
            <a:xfrm>
              <a:off x="699793" y="3950810"/>
              <a:ext cx="2575712" cy="2515655"/>
              <a:chOff x="699793" y="3950810"/>
              <a:chExt cx="2575712" cy="2515655"/>
            </a:xfrm>
          </p:grpSpPr>
          <p:sp>
            <p:nvSpPr>
              <p:cNvPr id="136" name="Rectangle 135"/>
              <p:cNvSpPr/>
              <p:nvPr/>
            </p:nvSpPr>
            <p:spPr>
              <a:xfrm flipH="1">
                <a:off x="3229786" y="535034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Rectangle 136"/>
              <p:cNvSpPr/>
              <p:nvPr/>
            </p:nvSpPr>
            <p:spPr>
              <a:xfrm flipH="1">
                <a:off x="3025981" y="525361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Rectangle 137"/>
              <p:cNvSpPr/>
              <p:nvPr/>
            </p:nvSpPr>
            <p:spPr>
              <a:xfrm flipH="1">
                <a:off x="2856695" y="514199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Rectangle 138"/>
              <p:cNvSpPr/>
              <p:nvPr/>
            </p:nvSpPr>
            <p:spPr>
              <a:xfrm flipH="1">
                <a:off x="2670046" y="50330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Rectangle 139"/>
              <p:cNvSpPr/>
              <p:nvPr/>
            </p:nvSpPr>
            <p:spPr>
              <a:xfrm flipH="1">
                <a:off x="2466241" y="493631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Rectangle 140"/>
              <p:cNvSpPr/>
              <p:nvPr/>
            </p:nvSpPr>
            <p:spPr>
              <a:xfrm flipH="1">
                <a:off x="2296955" y="482469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Rectangle 141"/>
              <p:cNvSpPr/>
              <p:nvPr/>
            </p:nvSpPr>
            <p:spPr>
              <a:xfrm flipH="1">
                <a:off x="2122270" y="473744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Rectangle 142"/>
              <p:cNvSpPr/>
              <p:nvPr/>
            </p:nvSpPr>
            <p:spPr>
              <a:xfrm flipH="1">
                <a:off x="1918465" y="46407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Rectangle 143"/>
              <p:cNvSpPr/>
              <p:nvPr/>
            </p:nvSpPr>
            <p:spPr>
              <a:xfrm flipH="1">
                <a:off x="1749179" y="452910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Rectangle 144"/>
              <p:cNvSpPr/>
              <p:nvPr/>
            </p:nvSpPr>
            <p:spPr>
              <a:xfrm flipH="1">
                <a:off x="1610172" y="44163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Rectangle 145"/>
              <p:cNvSpPr/>
              <p:nvPr/>
            </p:nvSpPr>
            <p:spPr>
              <a:xfrm flipH="1">
                <a:off x="1406367" y="431958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Rectangle 146"/>
              <p:cNvSpPr/>
              <p:nvPr/>
            </p:nvSpPr>
            <p:spPr>
              <a:xfrm flipH="1">
                <a:off x="1237081" y="420797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Rectangle 147"/>
              <p:cNvSpPr/>
              <p:nvPr/>
            </p:nvSpPr>
            <p:spPr>
              <a:xfrm flipH="1">
                <a:off x="1072884" y="415915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Rectangle 148"/>
              <p:cNvSpPr/>
              <p:nvPr/>
            </p:nvSpPr>
            <p:spPr>
              <a:xfrm flipH="1">
                <a:off x="869079" y="406242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Rectangle 149"/>
              <p:cNvSpPr/>
              <p:nvPr/>
            </p:nvSpPr>
            <p:spPr>
              <a:xfrm flipH="1">
                <a:off x="699793" y="395081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9" name="Rectangle 108"/>
            <p:cNvSpPr/>
            <p:nvPr/>
          </p:nvSpPr>
          <p:spPr>
            <a:xfrm flipH="1">
              <a:off x="572490" y="3812423"/>
              <a:ext cx="45719" cy="1116124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240716" y="4761613"/>
              <a:ext cx="3568542" cy="733345"/>
              <a:chOff x="254171" y="4807525"/>
              <a:chExt cx="3568542" cy="733345"/>
            </a:xfrm>
          </p:grpSpPr>
          <p:sp>
            <p:nvSpPr>
              <p:cNvPr id="132" name="Rectangle 131"/>
              <p:cNvSpPr/>
              <p:nvPr/>
            </p:nvSpPr>
            <p:spPr>
              <a:xfrm rot="1680292">
                <a:off x="289994" y="4985552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Rectangle 132"/>
              <p:cNvSpPr/>
              <p:nvPr/>
            </p:nvSpPr>
            <p:spPr>
              <a:xfrm rot="1680292">
                <a:off x="311489" y="5247724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Rectangle 133"/>
              <p:cNvSpPr/>
              <p:nvPr/>
            </p:nvSpPr>
            <p:spPr>
              <a:xfrm rot="1680292">
                <a:off x="254171" y="5495151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ectangle 134"/>
              <p:cNvSpPr/>
              <p:nvPr/>
            </p:nvSpPr>
            <p:spPr>
              <a:xfrm rot="1680292">
                <a:off x="354385" y="4807525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1" name="Group 110"/>
            <p:cNvGrpSpPr/>
            <p:nvPr/>
          </p:nvGrpSpPr>
          <p:grpSpPr>
            <a:xfrm>
              <a:off x="5953681" y="1238967"/>
              <a:ext cx="2575712" cy="2515655"/>
              <a:chOff x="699793" y="3950810"/>
              <a:chExt cx="2575712" cy="2515655"/>
            </a:xfrm>
          </p:grpSpPr>
          <p:sp>
            <p:nvSpPr>
              <p:cNvPr id="117" name="Rectangle 116"/>
              <p:cNvSpPr/>
              <p:nvPr/>
            </p:nvSpPr>
            <p:spPr>
              <a:xfrm flipH="1">
                <a:off x="3229786" y="535034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Rectangle 117"/>
              <p:cNvSpPr/>
              <p:nvPr/>
            </p:nvSpPr>
            <p:spPr>
              <a:xfrm flipH="1">
                <a:off x="3025981" y="525361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Rectangle 118"/>
              <p:cNvSpPr/>
              <p:nvPr/>
            </p:nvSpPr>
            <p:spPr>
              <a:xfrm flipH="1">
                <a:off x="2856695" y="514199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/>
              <p:cNvSpPr/>
              <p:nvPr/>
            </p:nvSpPr>
            <p:spPr>
              <a:xfrm flipH="1">
                <a:off x="2670046" y="50330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Rectangle 120"/>
              <p:cNvSpPr/>
              <p:nvPr/>
            </p:nvSpPr>
            <p:spPr>
              <a:xfrm flipH="1">
                <a:off x="2466241" y="493631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 121"/>
              <p:cNvSpPr/>
              <p:nvPr/>
            </p:nvSpPr>
            <p:spPr>
              <a:xfrm flipH="1">
                <a:off x="2296955" y="482469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ectangle 122"/>
              <p:cNvSpPr/>
              <p:nvPr/>
            </p:nvSpPr>
            <p:spPr>
              <a:xfrm flipH="1">
                <a:off x="2122270" y="473744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ectangle 123"/>
              <p:cNvSpPr/>
              <p:nvPr/>
            </p:nvSpPr>
            <p:spPr>
              <a:xfrm flipH="1">
                <a:off x="1918465" y="46407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Rectangle 124"/>
              <p:cNvSpPr/>
              <p:nvPr/>
            </p:nvSpPr>
            <p:spPr>
              <a:xfrm flipH="1">
                <a:off x="1749179" y="452910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Rectangle 125"/>
              <p:cNvSpPr/>
              <p:nvPr/>
            </p:nvSpPr>
            <p:spPr>
              <a:xfrm flipH="1">
                <a:off x="1610172" y="44163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Rectangle 126"/>
              <p:cNvSpPr/>
              <p:nvPr/>
            </p:nvSpPr>
            <p:spPr>
              <a:xfrm flipH="1">
                <a:off x="1406367" y="431958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Rectangle 127"/>
              <p:cNvSpPr/>
              <p:nvPr/>
            </p:nvSpPr>
            <p:spPr>
              <a:xfrm flipH="1">
                <a:off x="1237081" y="420797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Rectangle 128"/>
              <p:cNvSpPr/>
              <p:nvPr/>
            </p:nvSpPr>
            <p:spPr>
              <a:xfrm flipH="1">
                <a:off x="1072884" y="415915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Rectangle 129"/>
              <p:cNvSpPr/>
              <p:nvPr/>
            </p:nvSpPr>
            <p:spPr>
              <a:xfrm flipH="1">
                <a:off x="869079" y="406242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Rectangle 130"/>
              <p:cNvSpPr/>
              <p:nvPr/>
            </p:nvSpPr>
            <p:spPr>
              <a:xfrm flipH="1">
                <a:off x="699793" y="395081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5182234" y="1872238"/>
              <a:ext cx="3568542" cy="733345"/>
              <a:chOff x="254171" y="4807525"/>
              <a:chExt cx="3568542" cy="733345"/>
            </a:xfrm>
          </p:grpSpPr>
          <p:sp>
            <p:nvSpPr>
              <p:cNvPr id="113" name="Rectangle 112"/>
              <p:cNvSpPr/>
              <p:nvPr/>
            </p:nvSpPr>
            <p:spPr>
              <a:xfrm rot="1680292">
                <a:off x="354385" y="4807525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/>
              <p:cNvSpPr/>
              <p:nvPr/>
            </p:nvSpPr>
            <p:spPr>
              <a:xfrm rot="1680292">
                <a:off x="289994" y="4985552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/>
              <p:cNvSpPr/>
              <p:nvPr/>
            </p:nvSpPr>
            <p:spPr>
              <a:xfrm rot="1680292">
                <a:off x="311489" y="5247724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Rectangle 115"/>
              <p:cNvSpPr/>
              <p:nvPr/>
            </p:nvSpPr>
            <p:spPr>
              <a:xfrm rot="1680292">
                <a:off x="254171" y="5495151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293042" y="2551347"/>
            <a:ext cx="1328639" cy="1418842"/>
            <a:chOff x="3639393" y="2869986"/>
            <a:chExt cx="1488018" cy="1513563"/>
          </a:xfrm>
        </p:grpSpPr>
        <p:sp>
          <p:nvSpPr>
            <p:cNvPr id="257" name="Can 256"/>
            <p:cNvSpPr/>
            <p:nvPr/>
          </p:nvSpPr>
          <p:spPr>
            <a:xfrm rot="1151013">
              <a:off x="4473198" y="3133903"/>
              <a:ext cx="45719" cy="707669"/>
            </a:xfrm>
            <a:prstGeom prst="can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Can 258"/>
            <p:cNvSpPr/>
            <p:nvPr/>
          </p:nvSpPr>
          <p:spPr>
            <a:xfrm rot="1151013">
              <a:off x="4888883" y="2924988"/>
              <a:ext cx="45719" cy="707669"/>
            </a:xfrm>
            <a:prstGeom prst="can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Can 259"/>
            <p:cNvSpPr/>
            <p:nvPr/>
          </p:nvSpPr>
          <p:spPr>
            <a:xfrm rot="15622347">
              <a:off x="4617441" y="3285403"/>
              <a:ext cx="883053" cy="52219"/>
            </a:xfrm>
            <a:prstGeom prst="can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Can 260"/>
            <p:cNvSpPr/>
            <p:nvPr/>
          </p:nvSpPr>
          <p:spPr>
            <a:xfrm rot="1151013">
              <a:off x="3825412" y="3519453"/>
              <a:ext cx="45719" cy="707669"/>
            </a:xfrm>
            <a:prstGeom prst="can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Oval 267"/>
            <p:cNvSpPr/>
            <p:nvPr/>
          </p:nvSpPr>
          <p:spPr>
            <a:xfrm>
              <a:off x="3957177" y="3979707"/>
              <a:ext cx="174397" cy="9970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3639393" y="4159155"/>
              <a:ext cx="174397" cy="9970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6" name="Oval 265"/>
            <p:cNvSpPr/>
            <p:nvPr/>
          </p:nvSpPr>
          <p:spPr>
            <a:xfrm>
              <a:off x="3874923" y="4283845"/>
              <a:ext cx="174397" cy="9970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Oval 266"/>
            <p:cNvSpPr/>
            <p:nvPr/>
          </p:nvSpPr>
          <p:spPr>
            <a:xfrm>
              <a:off x="4156290" y="4089794"/>
              <a:ext cx="174397" cy="9970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" name="Oval 269"/>
            <p:cNvSpPr/>
            <p:nvPr/>
          </p:nvSpPr>
          <p:spPr>
            <a:xfrm>
              <a:off x="4274459" y="3739612"/>
              <a:ext cx="174397" cy="9970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Oval 270"/>
            <p:cNvSpPr/>
            <p:nvPr/>
          </p:nvSpPr>
          <p:spPr>
            <a:xfrm>
              <a:off x="4509989" y="3864302"/>
              <a:ext cx="174397" cy="9970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" name="Oval 271"/>
            <p:cNvSpPr/>
            <p:nvPr/>
          </p:nvSpPr>
          <p:spPr>
            <a:xfrm>
              <a:off x="4661344" y="3586467"/>
              <a:ext cx="174397" cy="9970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Oval 272"/>
            <p:cNvSpPr/>
            <p:nvPr/>
          </p:nvSpPr>
          <p:spPr>
            <a:xfrm>
              <a:off x="4953014" y="3684537"/>
              <a:ext cx="174397" cy="9970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Can 261"/>
            <p:cNvSpPr/>
            <p:nvPr/>
          </p:nvSpPr>
          <p:spPr>
            <a:xfrm rot="15622347">
              <a:off x="3531112" y="3867042"/>
              <a:ext cx="883053" cy="52219"/>
            </a:xfrm>
            <a:prstGeom prst="can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4" name="Group 253"/>
            <p:cNvGrpSpPr/>
            <p:nvPr/>
          </p:nvGrpSpPr>
          <p:grpSpPr>
            <a:xfrm>
              <a:off x="4141479" y="3243281"/>
              <a:ext cx="173336" cy="883053"/>
              <a:chOff x="4641732" y="2245001"/>
              <a:chExt cx="173336" cy="883053"/>
            </a:xfrm>
          </p:grpSpPr>
          <p:sp>
            <p:nvSpPr>
              <p:cNvPr id="255" name="Can 254"/>
              <p:cNvSpPr/>
              <p:nvPr/>
            </p:nvSpPr>
            <p:spPr>
              <a:xfrm rot="1151013">
                <a:off x="4641732" y="2312829"/>
                <a:ext cx="45719" cy="707669"/>
              </a:xfrm>
              <a:prstGeom prst="can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6" name="Can 255"/>
              <p:cNvSpPr/>
              <p:nvPr/>
            </p:nvSpPr>
            <p:spPr>
              <a:xfrm rot="15622347">
                <a:off x="4347432" y="2660418"/>
                <a:ext cx="883053" cy="52219"/>
              </a:xfrm>
              <a:prstGeom prst="can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8" name="Can 257"/>
            <p:cNvSpPr/>
            <p:nvPr/>
          </p:nvSpPr>
          <p:spPr>
            <a:xfrm rot="15622347">
              <a:off x="4178898" y="3481492"/>
              <a:ext cx="883053" cy="52219"/>
            </a:xfrm>
            <a:prstGeom prst="can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588163" y="3876056"/>
            <a:ext cx="1962978" cy="817132"/>
            <a:chOff x="3110912" y="3386006"/>
            <a:chExt cx="2091465" cy="870617"/>
          </a:xfrm>
        </p:grpSpPr>
        <p:grpSp>
          <p:nvGrpSpPr>
            <p:cNvPr id="15" name="Group 14"/>
            <p:cNvGrpSpPr/>
            <p:nvPr/>
          </p:nvGrpSpPr>
          <p:grpSpPr>
            <a:xfrm rot="20008589">
              <a:off x="3110912" y="3704986"/>
              <a:ext cx="2091465" cy="551637"/>
              <a:chOff x="3264338" y="3801866"/>
              <a:chExt cx="2091465" cy="551637"/>
            </a:xfrm>
          </p:grpSpPr>
          <p:pic>
            <p:nvPicPr>
              <p:cNvPr id="298" name="Picture 4" descr="http://www.kiddiegardens.com/image-files/lettuce_clipart_small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EFF"/>
                  </a:clrFrom>
                  <a:clrTo>
                    <a:srgbClr val="FFFE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56399" y="3801866"/>
                <a:ext cx="325774" cy="3358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9" name="Picture 4" descr="http://www.kiddiegardens.com/image-files/lettuce_clipart_small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EFF"/>
                  </a:clrFrom>
                  <a:clrTo>
                    <a:srgbClr val="FFFE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07227" y="3808021"/>
                <a:ext cx="325774" cy="3358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0" name="Picture 4" descr="http://www.kiddiegardens.com/image-files/lettuce_clipart_small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EFF"/>
                  </a:clrFrom>
                  <a:clrTo>
                    <a:srgbClr val="FFFE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18046" y="3815770"/>
                <a:ext cx="325774" cy="3358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1" name="Picture 2" descr="https://t1.ftcdn.net/jpg/00/87/26/82/160_F_87268287_wx2PK4BsmTvfwKnZG2Tg9WPGnZwDyW2l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64338" y="3983719"/>
                <a:ext cx="467415" cy="3573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2" name="Picture 2" descr="https://t1.ftcdn.net/jpg/00/87/26/82/160_F_87268287_wx2PK4BsmTvfwKnZG2Tg9WPGnZwDyW2l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6055" y="3996179"/>
                <a:ext cx="467419" cy="3573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3" name="Picture 2" descr="https://t1.ftcdn.net/jpg/00/87/26/82/160_F_87268287_wx2PK4BsmTvfwKnZG2Tg9WPGnZwDyW2l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82668" y="3983719"/>
                <a:ext cx="467416" cy="3573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4" name="Picture 2" descr="https://t1.ftcdn.net/jpg/00/87/26/82/160_F_87268287_wx2PK4BsmTvfwKnZG2Tg9WPGnZwDyW2l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88383" y="3996179"/>
                <a:ext cx="467420" cy="3573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05" name="Picture 4" descr="http://www.kiddiegardens.com/image-files/lettuce_clipart_small.jp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08589">
              <a:off x="4513178" y="3386006"/>
              <a:ext cx="325774" cy="3358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AutoShape 2" descr="data:image/jpeg;base64,/9j/4AAQSkZJRgABAQAAAQABAAD/2wCEAAkGBxQQEBUUEhQVFBQXGBgbGRgYGRYbGxsaGxgZFxcYGRUYHCggGBonHRYXITEhJSkrLi4uFyAzODMsOSgtLisBCgoKDg0OGxAQGiwkICQ0NC80LzQsNCwuNC0sLCwsLDQsLCwsLCw0LC8sLCwsLiwsLCwsLC4sLDQsLCwvLCwsLP/AABEIAPsAyQMBEQACEQEDEQH/xAAcAAEAAgIDAQAAAAAAAAAAAAAABgcDBQEECAL/xABJEAABAwICBwQHBAgCCQUAAAABAAIDBBEFIQYHEjFBUWETInGBFCNCUpGhsTJicsEzgpKissLR4UNzFRYXJFNUY9LxCCU0RPD/xAAbAQEAAgMBAQAAAAAAAAAAAAAABAUDBgcBAv/EADsRAAIBAgIGCQMEAgEDBQAAAAABAgMEBRESITFBUWEGEyJxkaGxwdEUMuEzQoHwI1JTFRZDJDRicvH/2gAMAwEAAhEDEQA/ALxQBAEAQBAEAQBAEAQBAEAQBAEAQBAEAQBAEAQBAEAQBAEAQBAEAQBAEAQBAEAQBAEAQBAEAQBAEAQBAEAQBAEAQBAEAQBAEAQBAEAQBAEAQBAEAQBAEAQBAEAQBAEAQBAEAQBAEAQBAEAQBAEB1q3EIoBeWRkY5vc1v1K+ZTjHazNSt6tZ5U4uXcsyP1msCgjNu22z9xrnfO1vmsErukt5Z0uj9/UWehl3tL8mrm1q0oPdjmd1swfVyxu+p7kydDordv7pRXj8GD/azB/wJfiz+q+fr48GZP8AtOv/AMkfMyxa1qY/aimb5MP8y9V9Dgz4l0UulsnF+PwbOl1iUEhAMpYT77HD5gEBZVd0nvIVTo7fwWehn3NG/oMWgn/QzRyfhc0nzANws0akZbGVla0r0f1IOPejur7I4QBAEAQBAEAQBAEAQBAEAQBAEBw5wAuTYDiUPUm3kiGY/rHpae7Yr1Eg93JgPWTj5XUSpeQjqWtl/ZdHLqvlKp2I89vh85Ff4zrBrKi4a/sWco8j5v3/AEUGpd1Jb8jabTo/Z0NbjpPi/jYReWVzyXOJcTvJJJPmVGbz2l1GEYrKKyR8IfYQBAEAQHLXEG4NiOIQ8aTWTJHg+nNZTWAlMjfdk7w+J7w+KkQuqkN+ZUXWB2VxrcNF8Vq/HkT/AAHWdTzWbUNMDuf2mfEZt8xbqptO9hLVLUave9GLil2qL014P4f91E4gma9ocxwc05gggg+BCmJprNGtzhKEtGSyaMi9PkIAgCAIAgCAIAgCAIAgNDpPpXBQN9YdqQjuxt+0ep90dT81hq1401r2llh2FV72XYWUd7ez8sp7SXTCoriQ92xFwjZcN/WO9x8fgFVVbidTbs4G/Yfg9tZrOKzl/s9v8cP7rI+sBbBAEBnpaKSX9HG9/wCFrnfQL1RctiMVSvTp/fJLveRt4dC65+6mk87N/iIWVW1V/tIE8asY7aq9fQ7H+oOIf8uf24/+5fX0tXgYv+v4f/yeT+DDLoTXt30z/Itd/CSvHbVV+0yRxuwlsqrzXqjU1eGzQ/pIpGfia4fMhYpQlHaidSuaNX9Oafc8zqr5M4QBAbfANJaihdeF/d4sdmw+LeHiLFZadadN9llfe4Zb3kcqsdfFbfH5Lf0T02hrwG/opuMZO/qx3teG9WlG5jU1bGaFieCV7LtfdDj8rd6EpUkpggCAIAgCAIAgCAICC6d6dikvDTkOn4ne2Px5v6cOPJQ7i60OzHabJg2BSusqtbVDhvf45+HEp+qqXyvc+Rxe9xuXE3JPiqptt5s36nThTioQWSW4xLwyH3DE57g1jS5x3BoJJ8AN6JNvJHxOcYLSk8kTrAdWM8tnVDhA33ftP+G5vz8FNp2Upa5ajWr3pPQpdmgtN8di+X/dZPMJ0Eoqe1ohI73pe/8AunujyCmwtacd2ZrNzjt7X2z0VwWrz2+ZI44g0WaAByAsPgFnSyKiUnJ5t5n2vTwIAgOHNBFjmEPU2taNDiuhlHU/bga13vM7h/dyPmCsE7enPaiytsZvbf7aja4PWvP2IJjuqyRgLqWTtB7j7B3k4d0/JQ6li1rg8zZbPpTTl2biOjzWteG31IDW0ckLyyVjmPG8OBB/8dVBlFxeTNppVqdaOnTaa4owLwynLHlpBBIINwRkQRuIPND5lFSWTLU0E1g7ZbBWOG0cmSnK/Jr+R+9x49bK3u8+zPxNJxno/oJ1rVat8fdcuRZSsDUQgCAIAgCAIAgIHrE009FBp6c+vI7zh/hg/wA5G7lv5KFdXOh2Y7TZcCwX6lqvWXYWxcX8eviU65xJuTcneSqo6AkkskcIeki0U0Qmr3XaNiEHvSEZeDR7R+nFZ6NvKo+XEqMTxehZRyeuW6PzwX9RcGjuA0tD6uEN7W3ecSDIep4gdBYK2pUYU1qNAvsTuLyWdSWrcty/vF6zerKV4QGjxnGZKSTakgdJS2F5Ig574zncyQgbRZu7zLkZ3Fs0B3sIxiCrYX08rJmg2JY4Gx32cN7TmMigO8gCA0mL6Rsif2EQM9UR3YWZ25OlfuhZf2ncjYE5IDbUm32be12e02Rt7F9nat3tm+dr7roDKgNTpHhdPPA70lgcxjS7aAJc0AXJaWjavluG/kVjqU4zWUkSrS9r2s9OjLL0feim9I9FewjFRTyNqKR/2ZWkG1zYB1st+Vxx5Kqr20qetbDf8Jxune9iS0Z8Nz7vgjSjF6EPC0NW+m19mlqXZ7opDx5RuPPkfLkrG1uf2S/g0vH8EyzuaC/+y917+JZ6sTTggCAIAgCAjmm+kow+nLhYyvuI2nnxcRyH9AsFxW6qOe8tsIw2V9X0X9q1t+3eyh55nSOc95LnOJJJ3knMkqlbbebOmwhGEVGKySMa8PsmegWhTq13azAtpwfAyHkOTeZ8h0l21s6nalsNdxrG42i6qlrqPy7+fBePO56anbGwMY0Na0WDQLADkArZJJZI59UqSqSc5vNveRrSTD5oallfSxske2MxzsN9uSAHtLQ23zAg2ByO1Zenwb3BsUjq4GTRE7DxexycDxa4cHA3BHAhAd1AEBAnsNFpE0jKLEISDkbdvANoG+4XjyQE9QHXxCqEMUkh3MY5x8Ggk/RARXVNROjwyOWW3bVTn1EhHEyu2mn9jZQEyQBAQfSnHm1XaU0EuzDGf98qWnuxsBs+nY4b53fZsPsg332C+ZSUVmzLRozrTVOms2ytdJdIfSdiKJnY0sQtFEMgAMgXW3ut8PiTT167qvkdJwnCYWMOM3tfsuXqaJRy4CAAoeNF16uNK/TIuylPr4xn99u4O8dwPkeKt7Wv1kcntRzrHsK+kq9ZTXYl5Ph8E0Us18IAgCAxzyhjS5xs1oJJPAAXJXjeSzZ9Qg5yUY7WefdLcddXVT5TfY+zG3kwbvM7z1Ko69V1J5nU8LsI2duqa27W+L/uo0yxFiSbQXRc18/euIGWMjufJgPM/IeSkW9DrZa9hTYziisaPZ+97F7/AMebL1p4GxtDGANa0AADIADcArlJJZI5pOcpycpPNsyL0+QgKa07qpsCxWGqhBZQVEgdOxp7rpSHNlcW2ycWEOAGRLCgLhp5myMa9hDmuALSNxBFwR5IDIgI1pzg89RDHJSFgqqeQSw7f2SbOY5juha4+dt29AV/jOueoodiGqw4sqgLyAyBrOTXMsHEg2dlfK28oDZMxes0hMIpW+j4aQ30p7wLyk/pYGcS32NoW3nPKyAtGNgaAGgAAAADcAMgAEB9ICr9eekklPBBT00jo6iWQPuwkERsvmSNwLi3x2SvmUlFZsy0aM601TprNsgFXibnQRU7TaGIZC1i95zdLJb7TySc/wC6p7i4dV8jpGEYRCxp5vXN7X7Ll6mvUcuDJTU7pXtYxpc5xsAN5K9SbeSPipUjTi5zeSRItJ9DJqCKOR5Dg4Wfs+w/g0niLceYPS+etbyppNlVh2NUb2pKnHU1s5rj+CMqOXJ3cGxN9LOyaM95hv4ji09CLjzX3Tm4SUkRru1hc0ZUp7H/AFP+D0PhWIMqYWSxm7XtBHTmD1By8lewmpxUkcpubedvVlSntWo7a+jAEAQEA1uY32VO2nYbOmzd+BvDzNvIFQb2rox0VvNo6MWXW1nXktUNne/hexT6qzfTNRUrppGRxi73uDQOpNvgvYxcnkjHWqxpU3Um8klmehdHMGZRU7IWcM3H3nH7Tj/+3WV7SpqnHRRyq/vJ3deVWe/YuC3I2iyEMIAgNXpLgcVfSyU8wuyQWvxa72Xt6g5oCEapcTmp3zYRWH11LnE734DuseIFxbo63soCyZHhoJO4Ak+XQIDzvVa4521lQGuLqaTbYHN/SNFnBskV7NBbfK7RcNbtZ3KAqupmdI4ue5z3E3LnEknqSc7oCa6u9PDhMVSQ6SR7mtbDCSeyDiSXSuzyIsBYZnaQFm6ntMZa51ppXFzQWvaXXBs0bElnXc0Wa6+YG043JuxoAtGpxKKON0jpGBjBdxuDb4cei+ZSUVmzJRozrTVOms29x560kxA1lbLUuzLjssv7MbfsNHLmepKp7i4dV8jpGEYRCxhm9c3tfsuXr4HQUcuTJTwOke1jGlznEAAZkk7gF6k28kfNSpGnFyk8kt5degehjaFnaSgOqHDM7wwH2W9eZVvb26prN7TnWM4zK8l1cNVNefN+yJPiVCyoifFILseCCPzHIjepE4qSyZTUK86FRVIPJo884/hTqOokhfvacj7zTm1w8QqKpTcJOLOrWV3G6oRqx3+T3o16+CWWZqfxuzn0rzke/H4+234WPkVYWNTbBmm9KbFNRuYrk/Z+3gWmrI0sIAgPPum+K+l10sl7tB2GfhbkPibnzVHcVNOo2dTwe0+mtIQ37X3v+5GiWEsyydT+CbT31TxkzuR/iI7zh4AgfrFT7Gnm3Nmn9Kb3RjG2i9ut927z9C1lZmkhAEAQBARLTvQv/SXZPinNLPETaZjTt7JB7m0HNIbfO10BBMd1d4nFDNO7F55diKQlgEp2wGG7NjtCDcZbuKAoRAEAQEq1fYTDVzSR1M7oIdi7i2RjL2NwNlwJk4kNAOfJeSkorNmSlSnVmqdNZt7jaMwuCCR/o+2WE2a6TZ29nrsgAc1TXFw6r5HSMIwiFlDN65va/ZcvUzKOXJkghdI4NY0uc42AAuSTuAC9SbeSPmc4wi5SeSRdWgehjaFnaSgOqHDM7wwH2W9eZVtbW6prN7TnWM4zK8l1dPVTXnzfsiYqWUIQFea3cE7SBtS0d6Luv6sJy+Dj+8VBvaWcdNbjaui971dZ28nqlrXevlehUaqzezuYNiBpqiOZu9jgfEcR5i4819U5uElJEe7t43FGVKW9ZfB6Pp5g9jXNN2uAIPQi4V+nmszkk4OEnGW1ajIvT5NRpbiHo1FPKDYhhDfxO7rfmQsVaehTbJ2GW/1F3Tp7m9fctb8ked1RHWAh4eiNEsL9FooYrWcGgu/G7vO+ZPwV7RhoQSOU4ndfU3U6m7PV3LUvI26ykAIAgCA6GN4vFRwPmncGRsBJ5mwvZo4uy3ICI4Jrewyqfsdq6B17Dtm7IP64JaPMhATeeVnZlz3N7MtzJI2dkjftbrWQHkrTfRM0Eri2SB8TpHtYI5NpzQCSGvYQHAgWubWvxQEXQH3DEXkNaLk7gvJSUVmzJSpTqzUILNvcTTBqM08ZbtZvILrbri9h5XKp7i4dR5LYdHwfB4WUNKWub2vhyX91ndUYuj6jYXEAZkkAeJyCJNvJHzOcYRcpPJIuvQLQttEwSzAOqHDxDAfZB58z5eNvbWyprOW053jWMyvJdXT1U1583y4ImSllAEAQHXxGkbPC+J/2XtLT4EWXzKKlFp7zLQrSo1I1I7U8/A821dO6KR0bsnMcWnxBsfoqCSaeTOu0qkakFOOxrPxMS8MhemrLEO3w6ME3MZMZ/Vzb+6Wq5tJ6VJctRzTpBb9TfSa2S7Xjt80yVqSUhBNcFXsULGD/ABJQD4NBd9Q1Qr6WVPLizZei1LSu3P8A1XrkvTMptVR0A22idF29dBGdxkbfwHePyBWSjHSqJEHE63U2lSa3L11HolXxygIAgCAICs9LYRiOkFHRvsYaaJ1TI0i4c7a2Wgjj7G/g480Bq9aeqmCWP0iiEVNI2wdHkyOS5sLcGPubcjxtvQFLwaTVkETqYTPEYuNh1nBvA7IdfZz5cQDvQGnlkLnFziXOJuSTckneSTvKARRlxDWi5O4LyUlFZsyUqU6s1CCzb2Il+D4WIG3ObzvPLoFT3Fw6jyWw6Ng+DwsoaUtc3tfDkv7rNkoxdnLGFxAGZK9SzeSPmc4wi5SeSRZLNXTP9E1Bk2ZKiSBzmEZtZYbbNkjeSQLnyHW2trZU1pS2nPcaxqV2+qpaoLz7+XBeJLtWmNem4VTTE3fsbD/xRksJPjs381LNeJOgCAIAgKK1m0XZYlJbdIGv+IsfmCqa7jo1WdK6PVnVsY5/tzXh+CKqMXhaGperyqIurHjzu130arGwl9yNL6W0tdKp3r0a9yz1YmmlXa6ps6ZnD1h/gA/NV1+/tRufRKH6su5epWKrjcyZap4drEQfcje76N/mUqyWdU17pNPRsWuLS9/Yu1XBzoIAgCAICstCqkVGkeKyZXjZHE3wBs795iAhuvbS8unNJE82aNmQA5DifBxDi3gQA4HaDxYCm0B9xRlxAaLk7gvG1FZs+6dKdWahBZt7iX4PhYgFzm87zy6BU9xcOo8lsOj4Pg8bKGlLXN7Xw5L34myUYuzhzgBc5AIlnqR5KSinKTySIviuNlzwIzZrSCDzINwbHhfgre2tur7Utpz3G8ad2+qpfYvP8cEekdVemEeKUdu8JorNla920TtXIfew7rs7CwAtbgpZrppdSdZ2b8QoCLejVLywcmOc5th0BZf9ZAWigCAIAgKm10QWngf7zHD9lwP8yrL9dpM3nonPOlUjwafivwVyoBtpOtT01q57eDoXfEOaR+amWL/yNcjWelUM7SMuEl6MuVWxz8qbXQfX0/8Alu/iVZf/AHI3non+jU716FcqAbaTzU63/fpD/wBF38bFNsf1H3GsdKn/AOkiv/l7MuNWpoAQBAEBhrKpkMbpJHNYxgJc5xsABmSSUBS2rKOenqMUxCVhbBJE+aOV4LWyB0j3sLS4biAciLi7cs0BR9RMZHue613Ek2Fhcm+QG4dEBxFGXEBouTuC8bSWbPunTnUmoQWbe4l+D4UIRc5vO88ugVPcXDqPJbDo2DYPGyhpz1ze18OS93vNkoxeHDjYXOQRLM8lJRWbeoimN4v2p2GZMH739lbW1todqW059jeNu6bo0X2F5/g06mGuE91L6TNoMTaJCRFOOydyDi4dm49A7K/AOKAsvDHtwrHq+orXejQVFhC5zXFkhJaSdtoLW2scnEHvdCgLZjkDgC0gg7iDcHzQH0gCAICsNdQ/+Mf8z+RV1/8AtNy6JP8AVXd7lXquN0JlqnP/ALk3/Lf9Apdl+qa90m/9i+9F2q3OdFU66WespjzbIPgWn81W361xN26JS7FVc17lbKvNwJvqhktiBHOF4/eYfyKmWL/yfwa30ojnZJ8JL0ZdCtjnoQBAaLSDSZlK4RRxyVNS4XbBEAXWzs95OUbLg953LK6A1VPolLWd/FpO3BcHtpW5QRHg0ltjORuu7LfkgNXr4rDDgrmsyEkkcZtlZub/AIert5oDzLHGXEAC5O4LxtJZs+6dOVSShBZt7iXYNhQhF3ZvO88ugVRcXDqPJbDouDYNGyhpz11Hv4cl7s2ail6cE2zKJZnkpKKzewiuN4v2h2GHucT739lbW1todqW05/jeNu5bo0X2Fv4/j1NMphrYQBAey9HJG1WH0z3hsgfDE43AIJLBfI9boCL1+j02EkT4WXej7e1UUh77ezvd76cHNrwL2YDY5ZZWIE1wnEo6qBk8Lg+ORoc12eY6g5g8CDusgO2gCAqvXVJ36ZvJsh+JYB9Cq2/euKN16JR7NV817laKvNxJrqiZfECeUTz82j81Lsl/k/g1zpRLKy75L3LqVuc8K61z096eCT3ZC39pt/5FAv12Uza+idTKvUhxWfg/yVKqw3okWr2r7LEoDuDnFh/WBaPmQs9rLKqipxyl1ljUXBZ+DzL9V2cwCAxVLXFjgxwa8g7LiNoA2yJbcXAPC4QGo0VwI0jHmWQz1Er3OlmIsX5kRjZ3NDWBo2RkLG29AbxAUZ/6kap7pKOnbexEj7Di4lrW/AbX7RXjaSzZ906cqklCCzbIBg2FCEXdm88eXQKouLh1Hkth0XBsGjZR0566j8uS92bNRS9OCbb0PG0lmyLY5i/adxh7nE+9/ZW1tbaHaltNAxvG3ct0aL7G98fx6mlUw1oIAgCA9Vak5HOwOl2+HagfhEr7f08kBOUB1sOoI6eJsUTdljb2HiST8yUB2UAQFLa3KvbrwzhHG0eZu4/IhVN7LOplwOhdGKWhZ6X+zflqISoZshY2penvNUSe6xrf2nE/yKfYLtNmo9LKmVKnDi2/BfktlWZo5GdY9F22GzW3sAeP1SC793aUe6jpUmXGA1+qvoZ79Xjs88ihlSnTjJTzGN7Xt+00hw8Qbj6L1PJ5nxUgpxcXserxPSeHVbZ4Y5W/Ze1rh4OF/wA1fxkpJNHIa9KVGpKnLbFteB2F9GIIAgMdRO2Nhe9wa1oJJJsABvJK8bSWbPqEJTkoxWbe4onWBpEzEKlr2MAZEHNY4jvODiC4nkMhYf1sqi5uHUeS2HRMFwaNnHrKmuo/Lkvd/wBcaUUvzgmyBtJZsi2OYv2l2MPc4n3v7K1trbQ7UtpoGOY27luhRfY3vj+PU0qmmshAEAQBAev9WzNnCKIW2fUR5eLb387380BJEAQBAcONhmgyzPOOkOIek1U03B73Efh3N+QCoKs9Obkdbsbf6e2hS4Lz3+Zr18EsuXVBRbFC6Q/4shI/C0Bo+YcrayjlTz4nPelFbTu1BftXm9fpkTpTDWzHPEHtc1wuHAgjoRYrxrNZH1CbhJSW1azzfi1CaeeSJ29ji3xAOR8xY+aoJx0ZOJ1y1rqvRjVj+5ZnUXyZy49UeMdrSmBx70Jy/A4kj4G4+CtbKppQ0eBoHSez6q4VZbJ+q/BPFNNZCAxzzNjaXPIa1oJJJsABvJK8bSWbPqEJTkoxWbZSunmmjq5xiiu2nafAyEe04cuQ8znuqLm5dR5LYdEwXBY2cesqa6j8uS58X4atsOUUvzglA2ks2RfHMY7S7Iz3OJ97+ytba20O1LaaDjmOO4boUH2N74/j1NIpprAQBAEAQHZw2NjpWdrtdltN7QtFyI9obZHUC6A9pUBZ2TOyIMew3YI3bNhs26WsgOwgCAICL6xsY9FoX2Nny+rbz7w7x8m3+SjXVTQpvnqLnAbP6m8jmtUe0/42eZRCpjph9RRlzg1ouSQAOZOQCJZnkpKKcnsR6OwKgFNTRQj2GAHqbd4+ZuVf04aEVE5JeXDuK86r3vP4O+vsjBAVJrgwbYmZUtHdk7j/AMbR3T5t/hVXfU8pKa3m89FrzTpSt5bY613Pb4P1K7UE203OiONmhq2S+z9l45sO/wAxvHULLQq9XNSK7FLFXltKlv2rvWz4PQcMoe0OaQWuAII3EHMFXieazRyyUXGTjJZNCaVrGlziGtAJJOQAG8ko2ks2IxlOSjFZtlLae6aOrXmKEltO0+chHtO+7yHmelTc3LqPRWw6FguCxtI9bU11H5clz4vw5wxRDYTlrSSABcnIAIG0lmzYae6D1dLhzKknIn1sYHeY0/Zc518xfIi2Vx1ta21todqW00HHMcdxnQoPsb3x/HqVUpprAQBAEAQH0xhcQACSTYAZkk7gBxKA9FauNU7aWlnNbZ01TEYy1t/VRuGYDvfJsSeGyAONwO7qZxd7Y5sMqMp6J7mi/tRlxsR0B+RagLKQBACgKK1jaQemVZDDeKK7Wcifad5n5AKmuqvWT1bEdKwHD/pLZOS7Utb9l/d5FVGLwmGq7BvSK0PcLsgG2fxbmD43P6qlWdPSnnwNf6R3nUWmgts9X8b/AI/ku9XBzkIAgNbpFhLaymkhd7QyPJwzafisdWmpxcWS7G7laV41o7vTeeeKyldDI6N4s9hLSOoyVFKLi8mdWpVY1YKcHmnrMK8MhZuq/S5rG+i1Dw0AExvcbAAZuYSd3EjzHJWNpcJLQkab0iwiUpfU0Vm3qaXk/n/9NNp/poa1xhhJbTtPgZDzP3eQ8zwthubnrHox2FhgmCq0j1tVZ1H5fni/DnC1ENiCBtLWy2dV+ibGxR1klnveA6IcGtO53VxGd+AKtLa20e1LaaFjmOO4boUH2N74/j1LCnhbI1zHtDmuBDmuAIIORBB3hTjVymtZep+LsHT4ZE5srTtOhDiQ5vHYa65Dgc7A7rgDcgKHewtJBBBBsQciCN4I4FAfKAIDt4XhstVK2KCN0sjtzWi58TyHMnIID0Nq41RR0D2VFU4TVAALW27kTuJGffcOBOQ3gXsUBaSApfW32mE4rS4rAMn2jmA9vZ3h3PajyHLsweCAuZjrgEbjmgPpAQTWdpV6NEaeI+ukHeI9hh+jjuHTPkoV3X0ForazZej2FfUVOvqLsR2c38L+7ym1VHQDlrSTYC5O4IG0lmy/dBsB9BpGsI9Y7vSfiPDyGXxV3b0urhlvOX4xf/WXLmvtWpd35JCs5VBAEAQFa61tF9semRN7zRaUDi0bn+W49LclX3lDPtr+TbujWKaD+lqPU/t7+H87ufeVUq03cIAgCBvIl2q7RlmIyySzND6WO7ADukkIBO7exoPmSOStLa10e1LaaHjmOdfnQoPsb3x7uXr3bbuhiDGhrQGtaAABkAALAAclONWPtAEBrsWwKmq2FtRBHKCLd5rSfJ1rg9QgKg0w1GxshkloZZXPaCRC8Ndtfda4WIPjdAbrQzUrS02zJWH0mS19gi0bSRuLb3fa/HLogLKw3CoKZuzBDHE3kxrW/GwzQHcQBAa3HsCgrouyqYxIwHaAN8nWLQepG0d6AiOguJzUEjMKxB21MG3p5hfYkiF9mPaNvWtDXZchvPEDc6a6Wsw+Ows6dw7jOX33cm/X42j3FdUlzLjCMJqX1TN6oLa/Zc/Qo2sqnzSOkkcXPcbuJ4lU0pOTzZ0qlShSgoQWSRhXhkLB1WaL9tIKqUerjPqwfaePa8G/XwU6zoaT03sRqnSTFOqh9NTfalt5Lh/Pp3lvK0NECAIAgCA4e0EEHMHeEPU2nmiktYOiBopDLEL07zl/0yfYPTkfLxp7m36t5rYdFwPGFdw6uo/8i81x+SHKKbAEBsMKpmznse0ZAZTsumkuQxhFnBgAt2jr2DnEADqcpVo6al29u41/pBTvKlDKh9v7ktrXLlxPQWD4ZDSwMhp2NZEwd1rd2eZN+JJNyeN1cHOXqO6gCAIAgCAIAgCAIAgKz1qaQ0742wMJfPHLHK17CLRPjdcXPE2uLDnwUOvdKGqOtmxYVgFS5yqVuzDzfdy5+BWdbVvmkdJK4ve43JPFVUpOTzZv9GjCjBQprJLcYF4ZSQ6GaLvxCa2bYWkdo/p7rebj8t/jnoUHVlyKnFsUhY0s9snsXu+S8y+KSmbExrI2hrGgBoHABXUUkskcyqVJVJuc3m3rZmXp8BAEAQBAEBhq6ZkrHMkaHMcLFp3ELyUVJZM+6dSdKanB5Nbyk9ONC30LjJHd9OTk7iwnc1/5Hiqi4tnTea2HRcHxqF7HQnqqLdx5r3RElFL4IeEm0Z03qKGzQe1iH+G87vwu3t+Y6KRRuZ09W1FNiGB215nLLRlxXut/rzLSwDTmkq7AP7KT3JLDPo7c76qyp3NOe/Jml3uB3drr0dKPFa/FbUSYFSCnOUAQBAEAQBAaHHdL6WjBEkgc/wBxned5gZN87LDUuIQ2ss7PCLq7+yOS4vUvz/BWGk2sKoqrsi9REeDT33D7z+HgPmq6tdznqWpG5Yf0et7bKdTty57F3L58iGqIbAEPSQaIaKy4hJZt2xNPfk4D7rebunDis9Cg6r5FTimK0rGnr1yexe75F54ThkdLE2KFuyxvxJ4kniTzVxCEYLKJza5ualzUdWq82/7q5HcX2YAgCAIAgCAIAgPiWIPaWuAc0ixBFwRxBB3rxrPaexk4tSi8mirtMdW5aTLRC43mHiPwHiPu7+XJV1ez3w8DdMK6SJ5UrrU/9vn58StpGFpIcCCDYg5EEbwRwKr2sjb4yUlmth8ofQQ8NthWktVS2EM72tHsk7Tf2XXA8llhWnD7WQbnDLW5/VppvjsfitZKqHWrUNFpYo5Oouw/mPkpMb6a2opK3RS3lrpzcfP4N1DrYh9uCUfhLT9bLKr+O9Mr59E6y+2pHwa+TP8A7VqX/hT/AAZ/3r6+up8GYv8AtW6/3j4v4MUutiD2YJT4lg+hK8d/Hcmfceidf91SPm/g1FbrXmNxFBGzq4ud8hZYpX8tyJ9HonRX6lRvuWXyRbFdL6ypykneG+6zuDws21x43UadxUntZdW2D2dvrhTWfF635+xo1hLIIehDwnmiGruSotJVB0UW8M3Pf5ew35/VTaFo5a56kaxinSKnQzp2/alx3L5fl6FuUVIyFjY4mhjGiwaBYBWkYqKyRotWrOrNzqPNveZ16YwgCAIAgCAIAgCAIAgNDpHolT1wvI3Zk4SNyd0v7w6FYatvCpt2lnYYtc2byg848Hs/H8FXY/q7qqa7ox28Y4s+0B1j3/C6ralpUjs1o3Oy6RWtxkpvQlz2ePzkRF7C0kEEEbwcj8FFayL6MlJZo+UPoIAgCAIAgCAAIeZknwHQSrq7HY7KM+3JcZdG/aPwt1Uina1J7skU17jtpbatLSlwWvz2f3YWho1oNTUVnW7WUf4jxuP3W7m/XqrGlbQp69rNMxDHLm7zjnox4L3e/wBCUKSUwQBAEAQBAEAQBAEAQBAEAQBAa3FcBp6oeuhY887Wd5OGfzWOdKE/uRLtr+4tn/im1y3eGwh+JaqoH3MEr4jycA9v5H5lRZ2MX9ryL+36VV46qsFLu1P3XkR2s1WVbT6t8Ug8XNPwIt81glY1FsyLWl0ptJffGS8/f2NVNoDXtP6Au6tfGf5rrE7WqtxOhj+Hy/8AJl/D+DB/qVXf8tJ+7/VfP01X/Uyf9asP+VeZli0Dr3f/AFyPF0Y/mX0rWq9x8Sx7D4/+TyfwbSk1X1jiNt0UY43cSfg0fmsisqj25EKp0os4/apP+MvVkgw7VPE3Oed7+jGho8Lm5PyWeNhH9zKuv0rqvVSppd7z+CX4RovS0v6KFgd7x7zv2nXI8lKhRhD7UUN1id1c/qTeXDYvBG4WUgBAEAQBAEAQBAEAQBAEAQBAEAQBAEAQBAEAQBAEAQBAEAQBAEAQBAEAQBAEAQBAEAQBAEAQBAEAQBAEAQBAEAQBAEAQBAEAQBAEAQBAEAQBAEAQBAEAQBAEAQBAEAQBAEAQBAEAQBAEAQBAEAQBAEAQBAEAQBAEAQBAEAQBAEAQBAEAQBAEAQBAEAQBA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4" descr="data:image/jpeg;base64,/9j/4AAQSkZJRgABAQAAAQABAAD/2wCEAAkGBxQQEBUUEhQVFBQXGBgbGRgYGRYbGxsaGxgZFxcYGRUYHCggGBonHRYXITEhJSkrLi4uFyAzODMsOSgtLisBCgoKDg0OGxAQGiwkICQ0NC80LzQsNCwuNC0sLCwsLDQsLCwsLCw0LC8sLCwsLiwsLCwsLC4sLDQsLCwvLCwsLP/AABEIAPsAyQMBEQACEQEDEQH/xAAcAAEAAgIDAQAAAAAAAAAAAAAABgcDBQEECAL/xABJEAABAwICBwQHBAgCCQUAAAABAAIDBBEFIQYHEjFBUWETInGBFCNCUpGhsTJicsEzgpKissLR4UNzFRYXJFNUY9LxCCU0RPD/xAAbAQEAAgMBAQAAAAAAAAAAAAAABAUDBgcBAv/EADsRAAIBAgIGCQMEAgEDBQAAAAABAgMEBRESITFBUWEGEyJxkaGxwdEUMuEzQoHwI1JTFRZDJDRicvH/2gAMAwEAAhEDEQA/ALxQBAEAQBAEAQBAEAQBAEAQBAEAQBAEAQBAEAQBAEAQBAEAQBAEAQBAEAQBAEAQBAEAQBAEAQBAEAQBAEAQBAEAQBAEAQBAEAQBAEAQBAEAQBAEAQBAEAQBAEAQBAEAQBAEAQBAEAQBAEAQBAEB1q3EIoBeWRkY5vc1v1K+ZTjHazNSt6tZ5U4uXcsyP1msCgjNu22z9xrnfO1vmsErukt5Z0uj9/UWehl3tL8mrm1q0oPdjmd1swfVyxu+p7kydDordv7pRXj8GD/azB/wJfiz+q+fr48GZP8AtOv/AMkfMyxa1qY/aimb5MP8y9V9Dgz4l0UulsnF+PwbOl1iUEhAMpYT77HD5gEBZVd0nvIVTo7fwWehn3NG/oMWgn/QzRyfhc0nzANws0akZbGVla0r0f1IOPejur7I4QBAEAQBAEAQBAEAQBAEAQBAEBw5wAuTYDiUPUm3kiGY/rHpae7Yr1Eg93JgPWTj5XUSpeQjqWtl/ZdHLqvlKp2I89vh85Ff4zrBrKi4a/sWco8j5v3/AEUGpd1Jb8jabTo/Z0NbjpPi/jYReWVzyXOJcTvJJJPmVGbz2l1GEYrKKyR8IfYQBAEAQHLXEG4NiOIQ8aTWTJHg+nNZTWAlMjfdk7w+J7w+KkQuqkN+ZUXWB2VxrcNF8Vq/HkT/AAHWdTzWbUNMDuf2mfEZt8xbqptO9hLVLUave9GLil2qL014P4f91E4gma9ocxwc05gggg+BCmJprNGtzhKEtGSyaMi9PkIAgCAIAgCAIAgCAIAgNDpPpXBQN9YdqQjuxt+0ep90dT81hq1401r2llh2FV72XYWUd7ez8sp7SXTCoriQ92xFwjZcN/WO9x8fgFVVbidTbs4G/Yfg9tZrOKzl/s9v8cP7rI+sBbBAEBnpaKSX9HG9/wCFrnfQL1RctiMVSvTp/fJLveRt4dC65+6mk87N/iIWVW1V/tIE8asY7aq9fQ7H+oOIf8uf24/+5fX0tXgYv+v4f/yeT+DDLoTXt30z/Itd/CSvHbVV+0yRxuwlsqrzXqjU1eGzQ/pIpGfia4fMhYpQlHaidSuaNX9Oafc8zqr5M4QBAbfANJaihdeF/d4sdmw+LeHiLFZadadN9llfe4Zb3kcqsdfFbfH5Lf0T02hrwG/opuMZO/qx3teG9WlG5jU1bGaFieCV7LtfdDj8rd6EpUkpggCAIAgCAIAgCAICC6d6dikvDTkOn4ne2Px5v6cOPJQ7i60OzHabJg2BSusqtbVDhvf45+HEp+qqXyvc+Rxe9xuXE3JPiqptt5s36nThTioQWSW4xLwyH3DE57g1jS5x3BoJJ8AN6JNvJHxOcYLSk8kTrAdWM8tnVDhA33ftP+G5vz8FNp2Upa5ajWr3pPQpdmgtN8di+X/dZPMJ0Eoqe1ohI73pe/8AunujyCmwtacd2ZrNzjt7X2z0VwWrz2+ZI44g0WaAByAsPgFnSyKiUnJ5t5n2vTwIAgOHNBFjmEPU2taNDiuhlHU/bga13vM7h/dyPmCsE7enPaiytsZvbf7aja4PWvP2IJjuqyRgLqWTtB7j7B3k4d0/JQ6li1rg8zZbPpTTl2biOjzWteG31IDW0ckLyyVjmPG8OBB/8dVBlFxeTNppVqdaOnTaa4owLwynLHlpBBIINwRkQRuIPND5lFSWTLU0E1g7ZbBWOG0cmSnK/Jr+R+9x49bK3u8+zPxNJxno/oJ1rVat8fdcuRZSsDUQgCAIAgCAIAgIHrE009FBp6c+vI7zh/hg/wA5G7lv5KFdXOh2Y7TZcCwX6lqvWXYWxcX8eviU65xJuTcneSqo6AkkskcIeki0U0Qmr3XaNiEHvSEZeDR7R+nFZ6NvKo+XEqMTxehZRyeuW6PzwX9RcGjuA0tD6uEN7W3ecSDIep4gdBYK2pUYU1qNAvsTuLyWdSWrcty/vF6zerKV4QGjxnGZKSTakgdJS2F5Ig574zncyQgbRZu7zLkZ3Fs0B3sIxiCrYX08rJmg2JY4Gx32cN7TmMigO8gCA0mL6Rsif2EQM9UR3YWZ25OlfuhZf2ncjYE5IDbUm32be12e02Rt7F9nat3tm+dr7roDKgNTpHhdPPA70lgcxjS7aAJc0AXJaWjavluG/kVjqU4zWUkSrS9r2s9OjLL0feim9I9FewjFRTyNqKR/2ZWkG1zYB1st+Vxx5Kqr20qetbDf8Jxune9iS0Z8Nz7vgjSjF6EPC0NW+m19mlqXZ7opDx5RuPPkfLkrG1uf2S/g0vH8EyzuaC/+y917+JZ6sTTggCAIAgCAjmm+kow+nLhYyvuI2nnxcRyH9AsFxW6qOe8tsIw2V9X0X9q1t+3eyh55nSOc95LnOJJJ3knMkqlbbebOmwhGEVGKySMa8PsmegWhTq13azAtpwfAyHkOTeZ8h0l21s6nalsNdxrG42i6qlrqPy7+fBePO56anbGwMY0Na0WDQLADkArZJJZI59UqSqSc5vNveRrSTD5oallfSxske2MxzsN9uSAHtLQ23zAg2ByO1Zenwb3BsUjq4GTRE7DxexycDxa4cHA3BHAhAd1AEBAnsNFpE0jKLEISDkbdvANoG+4XjyQE9QHXxCqEMUkh3MY5x8Ggk/RARXVNROjwyOWW3bVTn1EhHEyu2mn9jZQEyQBAQfSnHm1XaU0EuzDGf98qWnuxsBs+nY4b53fZsPsg332C+ZSUVmzLRozrTVOms2ytdJdIfSdiKJnY0sQtFEMgAMgXW3ut8PiTT167qvkdJwnCYWMOM3tfsuXqaJRy4CAAoeNF16uNK/TIuylPr4xn99u4O8dwPkeKt7Wv1kcntRzrHsK+kq9ZTXYl5Ph8E0Us18IAgCAxzyhjS5xs1oJJPAAXJXjeSzZ9Qg5yUY7WefdLcddXVT5TfY+zG3kwbvM7z1Ko69V1J5nU8LsI2duqa27W+L/uo0yxFiSbQXRc18/euIGWMjufJgPM/IeSkW9DrZa9hTYziisaPZ+97F7/AMebL1p4GxtDGANa0AADIADcArlJJZI5pOcpycpPNsyL0+QgKa07qpsCxWGqhBZQVEgdOxp7rpSHNlcW2ycWEOAGRLCgLhp5myMa9hDmuALSNxBFwR5IDIgI1pzg89RDHJSFgqqeQSw7f2SbOY5juha4+dt29AV/jOueoodiGqw4sqgLyAyBrOTXMsHEg2dlfK28oDZMxes0hMIpW+j4aQ30p7wLyk/pYGcS32NoW3nPKyAtGNgaAGgAAAADcAMgAEB9ICr9eekklPBBT00jo6iWQPuwkERsvmSNwLi3x2SvmUlFZsy0aM601TprNsgFXibnQRU7TaGIZC1i95zdLJb7TySc/wC6p7i4dV8jpGEYRCxp5vXN7X7Ll6mvUcuDJTU7pXtYxpc5xsAN5K9SbeSPipUjTi5zeSRItJ9DJqCKOR5Dg4Wfs+w/g0niLceYPS+etbyppNlVh2NUb2pKnHU1s5rj+CMqOXJ3cGxN9LOyaM95hv4ji09CLjzX3Tm4SUkRru1hc0ZUp7H/AFP+D0PhWIMqYWSxm7XtBHTmD1By8lewmpxUkcpubedvVlSntWo7a+jAEAQEA1uY32VO2nYbOmzd+BvDzNvIFQb2rox0VvNo6MWXW1nXktUNne/hexT6qzfTNRUrppGRxi73uDQOpNvgvYxcnkjHWqxpU3Um8klmehdHMGZRU7IWcM3H3nH7Tj/+3WV7SpqnHRRyq/vJ3deVWe/YuC3I2iyEMIAgNXpLgcVfSyU8wuyQWvxa72Xt6g5oCEapcTmp3zYRWH11LnE734DuseIFxbo63soCyZHhoJO4Ak+XQIDzvVa4521lQGuLqaTbYHN/SNFnBskV7NBbfK7RcNbtZ3KAqupmdI4ue5z3E3LnEknqSc7oCa6u9PDhMVSQ6SR7mtbDCSeyDiSXSuzyIsBYZnaQFm6ntMZa51ppXFzQWvaXXBs0bElnXc0Wa6+YG043JuxoAtGpxKKON0jpGBjBdxuDb4cei+ZSUVmzJRozrTVOms29x560kxA1lbLUuzLjssv7MbfsNHLmepKp7i4dV8jpGEYRCxhm9c3tfsuXr4HQUcuTJTwOke1jGlznEAAZkk7gF6k28kfNSpGnFyk8kt5degehjaFnaSgOqHDM7wwH2W9eZVvb26prN7TnWM4zK8l1cNVNefN+yJPiVCyoifFILseCCPzHIjepE4qSyZTUK86FRVIPJo884/hTqOokhfvacj7zTm1w8QqKpTcJOLOrWV3G6oRqx3+T3o16+CWWZqfxuzn0rzke/H4+234WPkVYWNTbBmm9KbFNRuYrk/Z+3gWmrI0sIAgPPum+K+l10sl7tB2GfhbkPibnzVHcVNOo2dTwe0+mtIQ37X3v+5GiWEsyydT+CbT31TxkzuR/iI7zh4AgfrFT7Gnm3Nmn9Kb3RjG2i9ut927z9C1lZmkhAEAQBARLTvQv/SXZPinNLPETaZjTt7JB7m0HNIbfO10BBMd1d4nFDNO7F55diKQlgEp2wGG7NjtCDcZbuKAoRAEAQEq1fYTDVzSR1M7oIdi7i2RjL2NwNlwJk4kNAOfJeSkorNmSlSnVmqdNZt7jaMwuCCR/o+2WE2a6TZ29nrsgAc1TXFw6r5HSMIwiFlDN65va/ZcvUzKOXJkghdI4NY0uc42AAuSTuAC9SbeSPmc4wi5SeSRdWgehjaFnaSgOqHDM7wwH2W9eZVtbW6prN7TnWM4zK8l1dPVTXnzfsiYqWUIQFea3cE7SBtS0d6Luv6sJy+Dj+8VBvaWcdNbjaui971dZ28nqlrXevlehUaqzezuYNiBpqiOZu9jgfEcR5i4819U5uElJEe7t43FGVKW9ZfB6Pp5g9jXNN2uAIPQi4V+nmszkk4OEnGW1ajIvT5NRpbiHo1FPKDYhhDfxO7rfmQsVaehTbJ2GW/1F3Tp7m9fctb8ked1RHWAh4eiNEsL9FooYrWcGgu/G7vO+ZPwV7RhoQSOU4ndfU3U6m7PV3LUvI26ykAIAgCA6GN4vFRwPmncGRsBJ5mwvZo4uy3ICI4Jrewyqfsdq6B17Dtm7IP64JaPMhATeeVnZlz3N7MtzJI2dkjftbrWQHkrTfRM0Eri2SB8TpHtYI5NpzQCSGvYQHAgWubWvxQEXQH3DEXkNaLk7gvJSUVmzJSpTqzUILNvcTTBqM08ZbtZvILrbri9h5XKp7i4dR5LYdHwfB4WUNKWub2vhyX91ndUYuj6jYXEAZkkAeJyCJNvJHzOcYRcpPJIuvQLQttEwSzAOqHDxDAfZB58z5eNvbWyprOW053jWMyvJdXT1U1583y4ImSllAEAQHXxGkbPC+J/2XtLT4EWXzKKlFp7zLQrSo1I1I7U8/A821dO6KR0bsnMcWnxBsfoqCSaeTOu0qkakFOOxrPxMS8MhemrLEO3w6ME3MZMZ/Vzb+6Wq5tJ6VJctRzTpBb9TfSa2S7Xjt80yVqSUhBNcFXsULGD/ABJQD4NBd9Q1Qr6WVPLizZei1LSu3P8A1XrkvTMptVR0A22idF29dBGdxkbfwHePyBWSjHSqJEHE63U2lSa3L11HolXxygIAgCAICs9LYRiOkFHRvsYaaJ1TI0i4c7a2Wgjj7G/g480Bq9aeqmCWP0iiEVNI2wdHkyOS5sLcGPubcjxtvQFLwaTVkETqYTPEYuNh1nBvA7IdfZz5cQDvQGnlkLnFziXOJuSTckneSTvKARRlxDWi5O4LyUlFZsyUqU6s1CCzb2Il+D4WIG3ObzvPLoFT3Fw6jyWw6Ng+DwsoaUtc3tfDkv7rNkoxdnLGFxAGZK9SzeSPmc4wi5SeSRZLNXTP9E1Bk2ZKiSBzmEZtZYbbNkjeSQLnyHW2trZU1pS2nPcaxqV2+qpaoLz7+XBeJLtWmNem4VTTE3fsbD/xRksJPjs381LNeJOgCAIAgKK1m0XZYlJbdIGv+IsfmCqa7jo1WdK6PVnVsY5/tzXh+CKqMXhaGperyqIurHjzu130arGwl9yNL6W0tdKp3r0a9yz1YmmlXa6ps6ZnD1h/gA/NV1+/tRufRKH6su5epWKrjcyZap4drEQfcje76N/mUqyWdU17pNPRsWuLS9/Yu1XBzoIAgCAICstCqkVGkeKyZXjZHE3wBs795iAhuvbS8unNJE82aNmQA5DifBxDi3gQA4HaDxYCm0B9xRlxAaLk7gvG1FZs+6dKdWahBZt7iX4PhYgFzm87zy6BU9xcOo8lsOj4Pg8bKGlLXN7Xw5L34myUYuzhzgBc5AIlnqR5KSinKTySIviuNlzwIzZrSCDzINwbHhfgre2tur7Utpz3G8ad2+qpfYvP8cEekdVemEeKUdu8JorNla920TtXIfew7rs7CwAtbgpZrppdSdZ2b8QoCLejVLywcmOc5th0BZf9ZAWigCAIAgKm10QWngf7zHD9lwP8yrL9dpM3nonPOlUjwafivwVyoBtpOtT01q57eDoXfEOaR+amWL/yNcjWelUM7SMuEl6MuVWxz8qbXQfX0/8Alu/iVZf/AHI3non+jU716FcqAbaTzU63/fpD/wBF38bFNsf1H3GsdKn/AOkiv/l7MuNWpoAQBAEBhrKpkMbpJHNYxgJc5xsABmSSUBS2rKOenqMUxCVhbBJE+aOV4LWyB0j3sLS4biAciLi7cs0BR9RMZHue613Ek2Fhcm+QG4dEBxFGXEBouTuC8bSWbPunTnUmoQWbe4l+D4UIRc5vO88ugVPcXDqPJbDo2DYPGyhpz1ze18OS93vNkoxeHDjYXOQRLM8lJRWbeoimN4v2p2GZMH739lbW1todqW059jeNu6bo0X2F5/g06mGuE91L6TNoMTaJCRFOOydyDi4dm49A7K/AOKAsvDHtwrHq+orXejQVFhC5zXFkhJaSdtoLW2scnEHvdCgLZjkDgC0gg7iDcHzQH0gCAICsNdQ/+Mf8z+RV1/8AtNy6JP8AVXd7lXquN0JlqnP/ALk3/Lf9Apdl+qa90m/9i+9F2q3OdFU66WespjzbIPgWn81W361xN26JS7FVc17lbKvNwJvqhktiBHOF4/eYfyKmWL/yfwa30ojnZJ8JL0ZdCtjnoQBAaLSDSZlK4RRxyVNS4XbBEAXWzs95OUbLg953LK6A1VPolLWd/FpO3BcHtpW5QRHg0ltjORuu7LfkgNXr4rDDgrmsyEkkcZtlZub/AIert5oDzLHGXEAC5O4LxtJZs+6dOVSShBZt7iXYNhQhF3ZvO88ugVRcXDqPJbDouDYNGyhpz11Hv4cl7s2ail6cE2zKJZnkpKKzewiuN4v2h2GHucT739lbW1todqW05/jeNu5bo0X2Fv4/j1NMphrYQBAey9HJG1WH0z3hsgfDE43AIJLBfI9boCL1+j02EkT4WXej7e1UUh77ezvd76cHNrwL2YDY5ZZWIE1wnEo6qBk8Lg+ORoc12eY6g5g8CDusgO2gCAqvXVJ36ZvJsh+JYB9Cq2/euKN16JR7NV817laKvNxJrqiZfECeUTz82j81Lsl/k/g1zpRLKy75L3LqVuc8K61z096eCT3ZC39pt/5FAv12Uza+idTKvUhxWfg/yVKqw3okWr2r7LEoDuDnFh/WBaPmQs9rLKqipxyl1ljUXBZ+DzL9V2cwCAxVLXFjgxwa8g7LiNoA2yJbcXAPC4QGo0VwI0jHmWQz1Er3OlmIsX5kRjZ3NDWBo2RkLG29AbxAUZ/6kap7pKOnbexEj7Di4lrW/AbX7RXjaSzZ906cqklCCzbIBg2FCEXdm88eXQKouLh1Hkth0XBsGjZR0566j8uS92bNRS9OCbb0PG0lmyLY5i/adxh7nE+9/ZW1tbaHaltNAxvG3ct0aL7G98fx6mlUw1oIAgCA9Vak5HOwOl2+HagfhEr7f08kBOUB1sOoI6eJsUTdljb2HiST8yUB2UAQFLa3KvbrwzhHG0eZu4/IhVN7LOplwOhdGKWhZ6X+zflqISoZshY2penvNUSe6xrf2nE/yKfYLtNmo9LKmVKnDi2/BfktlWZo5GdY9F22GzW3sAeP1SC793aUe6jpUmXGA1+qvoZ79Xjs88ihlSnTjJTzGN7Xt+00hw8Qbj6L1PJ5nxUgpxcXserxPSeHVbZ4Y5W/Ze1rh4OF/wA1fxkpJNHIa9KVGpKnLbFteB2F9GIIAgMdRO2Nhe9wa1oJJJsABvJK8bSWbPqEJTkoxWbe4onWBpEzEKlr2MAZEHNY4jvODiC4nkMhYf1sqi5uHUeS2HRMFwaNnHrKmuo/Lkvd/wBcaUUvzgmyBtJZsi2OYv2l2MPc4n3v7K1trbQ7UtpoGOY27luhRfY3vj+PU0qmmshAEAQBAev9WzNnCKIW2fUR5eLb387380BJEAQBAcONhmgyzPOOkOIek1U03B73Efh3N+QCoKs9Obkdbsbf6e2hS4Lz3+Zr18EsuXVBRbFC6Q/4shI/C0Bo+YcrayjlTz4nPelFbTu1BftXm9fpkTpTDWzHPEHtc1wuHAgjoRYrxrNZH1CbhJSW1azzfi1CaeeSJ29ji3xAOR8xY+aoJx0ZOJ1y1rqvRjVj+5ZnUXyZy49UeMdrSmBx70Jy/A4kj4G4+CtbKppQ0eBoHSez6q4VZbJ+q/BPFNNZCAxzzNjaXPIa1oJJJsABvJK8bSWbPqEJTkoxWbZSunmmjq5xiiu2nafAyEe04cuQ8znuqLm5dR5LYdEwXBY2cesqa6j8uS58X4atsOUUvzglA2ks2RfHMY7S7Iz3OJ97+ytba20O1LaaDjmOO4boUH2N74/j1NIpprAQBAEAQHZw2NjpWdrtdltN7QtFyI9obZHUC6A9pUBZ2TOyIMew3YI3bNhs26WsgOwgCAICL6xsY9FoX2Nny+rbz7w7x8m3+SjXVTQpvnqLnAbP6m8jmtUe0/42eZRCpjph9RRlzg1ouSQAOZOQCJZnkpKKcnsR6OwKgFNTRQj2GAHqbd4+ZuVf04aEVE5JeXDuK86r3vP4O+vsjBAVJrgwbYmZUtHdk7j/AMbR3T5t/hVXfU8pKa3m89FrzTpSt5bY613Pb4P1K7UE203OiONmhq2S+z9l45sO/wAxvHULLQq9XNSK7FLFXltKlv2rvWz4PQcMoe0OaQWuAII3EHMFXieazRyyUXGTjJZNCaVrGlziGtAJJOQAG8ko2ks2IxlOSjFZtlLae6aOrXmKEltO0+chHtO+7yHmelTc3LqPRWw6FguCxtI9bU11H5clz4vw5wxRDYTlrSSABcnIAIG0lmzYae6D1dLhzKknIn1sYHeY0/Zc518xfIi2Vx1ta21todqW00HHMcdxnQoPsb3x/HqVUpprAQBAEAQH0xhcQACSTYAZkk7gBxKA9FauNU7aWlnNbZ01TEYy1t/VRuGYDvfJsSeGyAONwO7qZxd7Y5sMqMp6J7mi/tRlxsR0B+RagLKQBACgKK1jaQemVZDDeKK7Wcifad5n5AKmuqvWT1bEdKwHD/pLZOS7Utb9l/d5FVGLwmGq7BvSK0PcLsgG2fxbmD43P6qlWdPSnnwNf6R3nUWmgts9X8b/AI/ku9XBzkIAgNbpFhLaymkhd7QyPJwzafisdWmpxcWS7G7laV41o7vTeeeKyldDI6N4s9hLSOoyVFKLi8mdWpVY1YKcHmnrMK8MhZuq/S5rG+i1Dw0AExvcbAAZuYSd3EjzHJWNpcJLQkab0iwiUpfU0Vm3qaXk/n/9NNp/poa1xhhJbTtPgZDzP3eQ8zwthubnrHox2FhgmCq0j1tVZ1H5fni/DnC1ENiCBtLWy2dV+ibGxR1klnveA6IcGtO53VxGd+AKtLa20e1LaaFjmOO4boUH2N74/j1LCnhbI1zHtDmuBDmuAIIORBB3hTjVymtZep+LsHT4ZE5srTtOhDiQ5vHYa65Dgc7A7rgDcgKHewtJBBBBsQciCN4I4FAfKAIDt4XhstVK2KCN0sjtzWi58TyHMnIID0Nq41RR0D2VFU4TVAALW27kTuJGffcOBOQ3gXsUBaSApfW32mE4rS4rAMn2jmA9vZ3h3PajyHLsweCAuZjrgEbjmgPpAQTWdpV6NEaeI+ukHeI9hh+jjuHTPkoV3X0ForazZej2FfUVOvqLsR2c38L+7ym1VHQDlrSTYC5O4IG0lmy/dBsB9BpGsI9Y7vSfiPDyGXxV3b0urhlvOX4xf/WXLmvtWpd35JCs5VBAEAQFa61tF9semRN7zRaUDi0bn+W49LclX3lDPtr+TbujWKaD+lqPU/t7+H87ufeVUq03cIAgCBvIl2q7RlmIyySzND6WO7ADukkIBO7exoPmSOStLa10e1LaaHjmOdfnQoPsb3x7uXr3bbuhiDGhrQGtaAABkAALAAclONWPtAEBrsWwKmq2FtRBHKCLd5rSfJ1rg9QgKg0w1GxshkloZZXPaCRC8Ndtfda4WIPjdAbrQzUrS02zJWH0mS19gi0bSRuLb3fa/HLogLKw3CoKZuzBDHE3kxrW/GwzQHcQBAa3HsCgrouyqYxIwHaAN8nWLQepG0d6AiOguJzUEjMKxB21MG3p5hfYkiF9mPaNvWtDXZchvPEDc6a6Wsw+Ows6dw7jOX33cm/X42j3FdUlzLjCMJqX1TN6oLa/Zc/Qo2sqnzSOkkcXPcbuJ4lU0pOTzZ0qlShSgoQWSRhXhkLB1WaL9tIKqUerjPqwfaePa8G/XwU6zoaT03sRqnSTFOqh9NTfalt5Lh/Pp3lvK0NECAIAgCA4e0EEHMHeEPU2nmiktYOiBopDLEL07zl/0yfYPTkfLxp7m36t5rYdFwPGFdw6uo/8i81x+SHKKbAEBsMKpmznse0ZAZTsumkuQxhFnBgAt2jr2DnEADqcpVo6al29u41/pBTvKlDKh9v7ktrXLlxPQWD4ZDSwMhp2NZEwd1rd2eZN+JJNyeN1cHOXqO6gCAIAgCAIAgCAIAgKz1qaQ0742wMJfPHLHK17CLRPjdcXPE2uLDnwUOvdKGqOtmxYVgFS5yqVuzDzfdy5+BWdbVvmkdJK4ve43JPFVUpOTzZv9GjCjBQprJLcYF4ZSQ6GaLvxCa2bYWkdo/p7rebj8t/jnoUHVlyKnFsUhY0s9snsXu+S8y+KSmbExrI2hrGgBoHABXUUkskcyqVJVJuc3m3rZmXp8BAEAQBAEBhq6ZkrHMkaHMcLFp3ELyUVJZM+6dSdKanB5Nbyk9ONC30LjJHd9OTk7iwnc1/5Hiqi4tnTea2HRcHxqF7HQnqqLdx5r3RElFL4IeEm0Z03qKGzQe1iH+G87vwu3t+Y6KRRuZ09W1FNiGB215nLLRlxXut/rzLSwDTmkq7AP7KT3JLDPo7c76qyp3NOe/Jml3uB3drr0dKPFa/FbUSYFSCnOUAQBAEAQBAaHHdL6WjBEkgc/wBxned5gZN87LDUuIQ2ss7PCLq7+yOS4vUvz/BWGk2sKoqrsi9REeDT33D7z+HgPmq6tdznqWpG5Yf0et7bKdTty57F3L58iGqIbAEPSQaIaKy4hJZt2xNPfk4D7rebunDis9Cg6r5FTimK0rGnr1yexe75F54ThkdLE2KFuyxvxJ4kniTzVxCEYLKJza5ualzUdWq82/7q5HcX2YAgCAIAgCAIAgPiWIPaWuAc0ixBFwRxBB3rxrPaexk4tSi8mirtMdW5aTLRC43mHiPwHiPu7+XJV1ez3w8DdMK6SJ5UrrU/9vn58StpGFpIcCCDYg5EEbwRwKr2sjb4yUlmth8ofQQ8NthWktVS2EM72tHsk7Tf2XXA8llhWnD7WQbnDLW5/VppvjsfitZKqHWrUNFpYo5Oouw/mPkpMb6a2opK3RS3lrpzcfP4N1DrYh9uCUfhLT9bLKr+O9Mr59E6y+2pHwa+TP8A7VqX/hT/AAZ/3r6+up8GYv8AtW6/3j4v4MUutiD2YJT4lg+hK8d/Hcmfceidf91SPm/g1FbrXmNxFBGzq4ud8hZYpX8tyJ9HonRX6lRvuWXyRbFdL6ypykneG+6zuDws21x43UadxUntZdW2D2dvrhTWfF635+xo1hLIIehDwnmiGruSotJVB0UW8M3Pf5ew35/VTaFo5a56kaxinSKnQzp2/alx3L5fl6FuUVIyFjY4mhjGiwaBYBWkYqKyRotWrOrNzqPNveZ16YwgCAIAgCAIAgCAIAgNDpHolT1wvI3Zk4SNyd0v7w6FYatvCpt2lnYYtc2byg848Hs/H8FXY/q7qqa7ox28Y4s+0B1j3/C6ralpUjs1o3Oy6RWtxkpvQlz2ePzkRF7C0kEEEbwcj8FFayL6MlJZo+UPoIAgCAIAgCAAIeZknwHQSrq7HY7KM+3JcZdG/aPwt1Uina1J7skU17jtpbatLSlwWvz2f3YWho1oNTUVnW7WUf4jxuP3W7m/XqrGlbQp69rNMxDHLm7zjnox4L3e/wBCUKSUwQBAEAQBAEAQBAEAQBAEAQBAa3FcBp6oeuhY887Wd5OGfzWOdKE/uRLtr+4tn/im1y3eGwh+JaqoH3MEr4jycA9v5H5lRZ2MX9ryL+36VV46qsFLu1P3XkR2s1WVbT6t8Ug8XNPwIt81glY1FsyLWl0ptJffGS8/f2NVNoDXtP6Au6tfGf5rrE7WqtxOhj+Hy/8AJl/D+DB/qVXf8tJ+7/VfP01X/Uyf9asP+VeZli0Dr3f/AFyPF0Y/mX0rWq9x8Sx7D4/+TyfwbSk1X1jiNt0UY43cSfg0fmsisqj25EKp0os4/apP+MvVkgw7VPE3Oed7+jGho8Lm5PyWeNhH9zKuv0rqvVSppd7z+CX4RovS0v6KFgd7x7zv2nXI8lKhRhD7UUN1id1c/qTeXDYvBG4WUgBAEAQBAEAQBAEAQBAEAQBAEAQBAEAQBAEAQBAEAQBAEAQBAEAQBAEAQBAEAQBAEAQBAEAQBAEAQBAEAQBAEAQBAEAQBAEAQBAEAQBAEAQBAEAQBAEAQBAEAQBAEAQBAEAQBAEAQBAEAQBAEAQBAEAQBAEAQBAEAQBAEAQBAEAQBAEAQBAEAQBAEAQBAf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6" descr="data:image/jpeg;base64,/9j/4AAQSkZJRgABAQAAAQABAAD/2wCEAAkGBxQQEBUUEhQVFBQXGBgbGRgYGRYbGxsaGxgZFxcYGRUYHCggGBonHRYXITEhJSkrLi4uFyAzODMsOSgtLisBCgoKDg0OGxAQGiwkICQ0NC80LzQsNCwuNC0sLCwsLDQsLCwsLCw0LC8sLCwsLiwsLCwsLC4sLDQsLCwvLCwsLP/AABEIAPsAyQMBEQACEQEDEQH/xAAcAAEAAgIDAQAAAAAAAAAAAAAABgcDBQEECAL/xABJEAABAwICBwQHBAgCCQUAAAABAAIDBBEFIQYHEjFBUWETInGBFCNCUpGhsTJicsEzgpKissLR4UNzFRYXJFNUY9LxCCU0RPD/xAAbAQEAAgMBAQAAAAAAAAAAAAAABAUDBgcBAv/EADsRAAIBAgIGCQMEAgEDBQAAAAABAgMEBRESITFBUWEGEyJxkaGxwdEUMuEzQoHwI1JTFRZDJDRicvH/2gAMAwEAAhEDEQA/ALxQBAEAQBAEAQBAEAQBAEAQBAEAQBAEAQBAEAQBAEAQBAEAQBAEAQBAEAQBAEAQBAEAQBAEAQBAEAQBAEAQBAEAQBAEAQBAEAQBAEAQBAEAQBAEAQBAEAQBAEAQBAEAQBAEAQBAEAQBAEAQBAEB1q3EIoBeWRkY5vc1v1K+ZTjHazNSt6tZ5U4uXcsyP1msCgjNu22z9xrnfO1vmsErukt5Z0uj9/UWehl3tL8mrm1q0oPdjmd1swfVyxu+p7kydDordv7pRXj8GD/azB/wJfiz+q+fr48GZP8AtOv/AMkfMyxa1qY/aimb5MP8y9V9Dgz4l0UulsnF+PwbOl1iUEhAMpYT77HD5gEBZVd0nvIVTo7fwWehn3NG/oMWgn/QzRyfhc0nzANws0akZbGVla0r0f1IOPejur7I4QBAEAQBAEAQBAEAQBAEAQBAEBw5wAuTYDiUPUm3kiGY/rHpae7Yr1Eg93JgPWTj5XUSpeQjqWtl/ZdHLqvlKp2I89vh85Ff4zrBrKi4a/sWco8j5v3/AEUGpd1Jb8jabTo/Z0NbjpPi/jYReWVzyXOJcTvJJJPmVGbz2l1GEYrKKyR8IfYQBAEAQHLXEG4NiOIQ8aTWTJHg+nNZTWAlMjfdk7w+J7w+KkQuqkN+ZUXWB2VxrcNF8Vq/HkT/AAHWdTzWbUNMDuf2mfEZt8xbqptO9hLVLUave9GLil2qL014P4f91E4gma9ocxwc05gggg+BCmJprNGtzhKEtGSyaMi9PkIAgCAIAgCAIAgCAIAgNDpPpXBQN9YdqQjuxt+0ep90dT81hq1401r2llh2FV72XYWUd7ez8sp7SXTCoriQ92xFwjZcN/WO9x8fgFVVbidTbs4G/Yfg9tZrOKzl/s9v8cP7rI+sBbBAEBnpaKSX9HG9/wCFrnfQL1RctiMVSvTp/fJLveRt4dC65+6mk87N/iIWVW1V/tIE8asY7aq9fQ7H+oOIf8uf24/+5fX0tXgYv+v4f/yeT+DDLoTXt30z/Itd/CSvHbVV+0yRxuwlsqrzXqjU1eGzQ/pIpGfia4fMhYpQlHaidSuaNX9Oafc8zqr5M4QBAbfANJaihdeF/d4sdmw+LeHiLFZadadN9llfe4Zb3kcqsdfFbfH5Lf0T02hrwG/opuMZO/qx3teG9WlG5jU1bGaFieCV7LtfdDj8rd6EpUkpggCAIAgCAIAgCAICC6d6dikvDTkOn4ne2Px5v6cOPJQ7i60OzHabJg2BSusqtbVDhvf45+HEp+qqXyvc+Rxe9xuXE3JPiqptt5s36nThTioQWSW4xLwyH3DE57g1jS5x3BoJJ8AN6JNvJHxOcYLSk8kTrAdWM8tnVDhA33ftP+G5vz8FNp2Upa5ajWr3pPQpdmgtN8di+X/dZPMJ0Eoqe1ohI73pe/8AunujyCmwtacd2ZrNzjt7X2z0VwWrz2+ZI44g0WaAByAsPgFnSyKiUnJ5t5n2vTwIAgOHNBFjmEPU2taNDiuhlHU/bga13vM7h/dyPmCsE7enPaiytsZvbf7aja4PWvP2IJjuqyRgLqWTtB7j7B3k4d0/JQ6li1rg8zZbPpTTl2biOjzWteG31IDW0ckLyyVjmPG8OBB/8dVBlFxeTNppVqdaOnTaa4owLwynLHlpBBIINwRkQRuIPND5lFSWTLU0E1g7ZbBWOG0cmSnK/Jr+R+9x49bK3u8+zPxNJxno/oJ1rVat8fdcuRZSsDUQgCAIAgCAIAgIHrE009FBp6c+vI7zh/hg/wA5G7lv5KFdXOh2Y7TZcCwX6lqvWXYWxcX8eviU65xJuTcneSqo6AkkskcIeki0U0Qmr3XaNiEHvSEZeDR7R+nFZ6NvKo+XEqMTxehZRyeuW6PzwX9RcGjuA0tD6uEN7W3ecSDIep4gdBYK2pUYU1qNAvsTuLyWdSWrcty/vF6zerKV4QGjxnGZKSTakgdJS2F5Ig574zncyQgbRZu7zLkZ3Fs0B3sIxiCrYX08rJmg2JY4Gx32cN7TmMigO8gCA0mL6Rsif2EQM9UR3YWZ25OlfuhZf2ncjYE5IDbUm32be12e02Rt7F9nat3tm+dr7roDKgNTpHhdPPA70lgcxjS7aAJc0AXJaWjavluG/kVjqU4zWUkSrS9r2s9OjLL0feim9I9FewjFRTyNqKR/2ZWkG1zYB1st+Vxx5Kqr20qetbDf8Jxune9iS0Z8Nz7vgjSjF6EPC0NW+m19mlqXZ7opDx5RuPPkfLkrG1uf2S/g0vH8EyzuaC/+y917+JZ6sTTggCAIAgCAjmm+kow+nLhYyvuI2nnxcRyH9AsFxW6qOe8tsIw2V9X0X9q1t+3eyh55nSOc95LnOJJJ3knMkqlbbebOmwhGEVGKySMa8PsmegWhTq13azAtpwfAyHkOTeZ8h0l21s6nalsNdxrG42i6qlrqPy7+fBePO56anbGwMY0Na0WDQLADkArZJJZI59UqSqSc5vNveRrSTD5oallfSxske2MxzsN9uSAHtLQ23zAg2ByO1Zenwb3BsUjq4GTRE7DxexycDxa4cHA3BHAhAd1AEBAnsNFpE0jKLEISDkbdvANoG+4XjyQE9QHXxCqEMUkh3MY5x8Ggk/RARXVNROjwyOWW3bVTn1EhHEyu2mn9jZQEyQBAQfSnHm1XaU0EuzDGf98qWnuxsBs+nY4b53fZsPsg332C+ZSUVmzLRozrTVOms2ytdJdIfSdiKJnY0sQtFEMgAMgXW3ut8PiTT167qvkdJwnCYWMOM3tfsuXqaJRy4CAAoeNF16uNK/TIuylPr4xn99u4O8dwPkeKt7Wv1kcntRzrHsK+kq9ZTXYl5Ph8E0Us18IAgCAxzyhjS5xs1oJJPAAXJXjeSzZ9Qg5yUY7WefdLcddXVT5TfY+zG3kwbvM7z1Ko69V1J5nU8LsI2duqa27W+L/uo0yxFiSbQXRc18/euIGWMjufJgPM/IeSkW9DrZa9hTYziisaPZ+97F7/AMebL1p4GxtDGANa0AADIADcArlJJZI5pOcpycpPNsyL0+QgKa07qpsCxWGqhBZQVEgdOxp7rpSHNlcW2ycWEOAGRLCgLhp5myMa9hDmuALSNxBFwR5IDIgI1pzg89RDHJSFgqqeQSw7f2SbOY5juha4+dt29AV/jOueoodiGqw4sqgLyAyBrOTXMsHEg2dlfK28oDZMxes0hMIpW+j4aQ30p7wLyk/pYGcS32NoW3nPKyAtGNgaAGgAAAADcAMgAEB9ICr9eekklPBBT00jo6iWQPuwkERsvmSNwLi3x2SvmUlFZsy0aM601TprNsgFXibnQRU7TaGIZC1i95zdLJb7TySc/wC6p7i4dV8jpGEYRCxp5vXN7X7Ll6mvUcuDJTU7pXtYxpc5xsAN5K9SbeSPipUjTi5zeSRItJ9DJqCKOR5Dg4Wfs+w/g0niLceYPS+etbyppNlVh2NUb2pKnHU1s5rj+CMqOXJ3cGxN9LOyaM95hv4ji09CLjzX3Tm4SUkRru1hc0ZUp7H/AFP+D0PhWIMqYWSxm7XtBHTmD1By8lewmpxUkcpubedvVlSntWo7a+jAEAQEA1uY32VO2nYbOmzd+BvDzNvIFQb2rox0VvNo6MWXW1nXktUNne/hexT6qzfTNRUrppGRxi73uDQOpNvgvYxcnkjHWqxpU3Um8klmehdHMGZRU7IWcM3H3nH7Tj/+3WV7SpqnHRRyq/vJ3deVWe/YuC3I2iyEMIAgNXpLgcVfSyU8wuyQWvxa72Xt6g5oCEapcTmp3zYRWH11LnE734DuseIFxbo63soCyZHhoJO4Ak+XQIDzvVa4521lQGuLqaTbYHN/SNFnBskV7NBbfK7RcNbtZ3KAqupmdI4ue5z3E3LnEknqSc7oCa6u9PDhMVSQ6SR7mtbDCSeyDiSXSuzyIsBYZnaQFm6ntMZa51ppXFzQWvaXXBs0bElnXc0Wa6+YG043JuxoAtGpxKKON0jpGBjBdxuDb4cei+ZSUVmzJRozrTVOms29x560kxA1lbLUuzLjssv7MbfsNHLmepKp7i4dV8jpGEYRCxhm9c3tfsuXr4HQUcuTJTwOke1jGlznEAAZkk7gF6k28kfNSpGnFyk8kt5degehjaFnaSgOqHDM7wwH2W9eZVvb26prN7TnWM4zK8l1cNVNefN+yJPiVCyoifFILseCCPzHIjepE4qSyZTUK86FRVIPJo884/hTqOokhfvacj7zTm1w8QqKpTcJOLOrWV3G6oRqx3+T3o16+CWWZqfxuzn0rzke/H4+234WPkVYWNTbBmm9KbFNRuYrk/Z+3gWmrI0sIAgPPum+K+l10sl7tB2GfhbkPibnzVHcVNOo2dTwe0+mtIQ37X3v+5GiWEsyydT+CbT31TxkzuR/iI7zh4AgfrFT7Gnm3Nmn9Kb3RjG2i9ut927z9C1lZmkhAEAQBARLTvQv/SXZPinNLPETaZjTt7JB7m0HNIbfO10BBMd1d4nFDNO7F55diKQlgEp2wGG7NjtCDcZbuKAoRAEAQEq1fYTDVzSR1M7oIdi7i2RjL2NwNlwJk4kNAOfJeSkorNmSlSnVmqdNZt7jaMwuCCR/o+2WE2a6TZ29nrsgAc1TXFw6r5HSMIwiFlDN65va/ZcvUzKOXJkghdI4NY0uc42AAuSTuAC9SbeSPmc4wi5SeSRdWgehjaFnaSgOqHDM7wwH2W9eZVtbW6prN7TnWM4zK8l1dPVTXnzfsiYqWUIQFea3cE7SBtS0d6Luv6sJy+Dj+8VBvaWcdNbjaui971dZ28nqlrXevlehUaqzezuYNiBpqiOZu9jgfEcR5i4819U5uElJEe7t43FGVKW9ZfB6Pp5g9jXNN2uAIPQi4V+nmszkk4OEnGW1ajIvT5NRpbiHo1FPKDYhhDfxO7rfmQsVaehTbJ2GW/1F3Tp7m9fctb8ked1RHWAh4eiNEsL9FooYrWcGgu/G7vO+ZPwV7RhoQSOU4ndfU3U6m7PV3LUvI26ykAIAgCA6GN4vFRwPmncGRsBJ5mwvZo4uy3ICI4Jrewyqfsdq6B17Dtm7IP64JaPMhATeeVnZlz3N7MtzJI2dkjftbrWQHkrTfRM0Eri2SB8TpHtYI5NpzQCSGvYQHAgWubWvxQEXQH3DEXkNaLk7gvJSUVmzJSpTqzUILNvcTTBqM08ZbtZvILrbri9h5XKp7i4dR5LYdHwfB4WUNKWub2vhyX91ndUYuj6jYXEAZkkAeJyCJNvJHzOcYRcpPJIuvQLQttEwSzAOqHDxDAfZB58z5eNvbWyprOW053jWMyvJdXT1U1583y4ImSllAEAQHXxGkbPC+J/2XtLT4EWXzKKlFp7zLQrSo1I1I7U8/A821dO6KR0bsnMcWnxBsfoqCSaeTOu0qkakFOOxrPxMS8MhemrLEO3w6ME3MZMZ/Vzb+6Wq5tJ6VJctRzTpBb9TfSa2S7Xjt80yVqSUhBNcFXsULGD/ABJQD4NBd9Q1Qr6WVPLizZei1LSu3P8A1XrkvTMptVR0A22idF29dBGdxkbfwHePyBWSjHSqJEHE63U2lSa3L11HolXxygIAgCAICs9LYRiOkFHRvsYaaJ1TI0i4c7a2Wgjj7G/g480Bq9aeqmCWP0iiEVNI2wdHkyOS5sLcGPubcjxtvQFLwaTVkETqYTPEYuNh1nBvA7IdfZz5cQDvQGnlkLnFziXOJuSTckneSTvKARRlxDWi5O4LyUlFZsyUqU6s1CCzb2Il+D4WIG3ObzvPLoFT3Fw6jyWw6Ng+DwsoaUtc3tfDkv7rNkoxdnLGFxAGZK9SzeSPmc4wi5SeSRZLNXTP9E1Bk2ZKiSBzmEZtZYbbNkjeSQLnyHW2trZU1pS2nPcaxqV2+qpaoLz7+XBeJLtWmNem4VTTE3fsbD/xRksJPjs381LNeJOgCAIAgKK1m0XZYlJbdIGv+IsfmCqa7jo1WdK6PVnVsY5/tzXh+CKqMXhaGperyqIurHjzu130arGwl9yNL6W0tdKp3r0a9yz1YmmlXa6ps6ZnD1h/gA/NV1+/tRufRKH6su5epWKrjcyZap4drEQfcje76N/mUqyWdU17pNPRsWuLS9/Yu1XBzoIAgCAICstCqkVGkeKyZXjZHE3wBs795iAhuvbS8unNJE82aNmQA5DifBxDi3gQA4HaDxYCm0B9xRlxAaLk7gvG1FZs+6dKdWahBZt7iX4PhYgFzm87zy6BU9xcOo8lsOj4Pg8bKGlLXN7Xw5L34myUYuzhzgBc5AIlnqR5KSinKTySIviuNlzwIzZrSCDzINwbHhfgre2tur7Utpz3G8ad2+qpfYvP8cEekdVemEeKUdu8JorNla920TtXIfew7rs7CwAtbgpZrppdSdZ2b8QoCLejVLywcmOc5th0BZf9ZAWigCAIAgKm10QWngf7zHD9lwP8yrL9dpM3nonPOlUjwafivwVyoBtpOtT01q57eDoXfEOaR+amWL/yNcjWelUM7SMuEl6MuVWxz8qbXQfX0/8Alu/iVZf/AHI3non+jU716FcqAbaTzU63/fpD/wBF38bFNsf1H3GsdKn/AOkiv/l7MuNWpoAQBAEBhrKpkMbpJHNYxgJc5xsABmSSUBS2rKOenqMUxCVhbBJE+aOV4LWyB0j3sLS4biAciLi7cs0BR9RMZHue613Ek2Fhcm+QG4dEBxFGXEBouTuC8bSWbPunTnUmoQWbe4l+D4UIRc5vO88ugVPcXDqPJbDo2DYPGyhpz1ze18OS93vNkoxeHDjYXOQRLM8lJRWbeoimN4v2p2GZMH739lbW1todqW059jeNu6bo0X2F5/g06mGuE91L6TNoMTaJCRFOOydyDi4dm49A7K/AOKAsvDHtwrHq+orXejQVFhC5zXFkhJaSdtoLW2scnEHvdCgLZjkDgC0gg7iDcHzQH0gCAICsNdQ/+Mf8z+RV1/8AtNy6JP8AVXd7lXquN0JlqnP/ALk3/Lf9Apdl+qa90m/9i+9F2q3OdFU66WespjzbIPgWn81W361xN26JS7FVc17lbKvNwJvqhktiBHOF4/eYfyKmWL/yfwa30ojnZJ8JL0ZdCtjnoQBAaLSDSZlK4RRxyVNS4XbBEAXWzs95OUbLg953LK6A1VPolLWd/FpO3BcHtpW5QRHg0ltjORuu7LfkgNXr4rDDgrmsyEkkcZtlZub/AIert5oDzLHGXEAC5O4LxtJZs+6dOVSShBZt7iXYNhQhF3ZvO88ugVRcXDqPJbDouDYNGyhpz11Hv4cl7s2ail6cE2zKJZnkpKKzewiuN4v2h2GHucT739lbW1todqW05/jeNu5bo0X2Fv4/j1NMphrYQBAey9HJG1WH0z3hsgfDE43AIJLBfI9boCL1+j02EkT4WXej7e1UUh77ezvd76cHNrwL2YDY5ZZWIE1wnEo6qBk8Lg+ORoc12eY6g5g8CDusgO2gCAqvXVJ36ZvJsh+JYB9Cq2/euKN16JR7NV817laKvNxJrqiZfECeUTz82j81Lsl/k/g1zpRLKy75L3LqVuc8K61z096eCT3ZC39pt/5FAv12Uza+idTKvUhxWfg/yVKqw3okWr2r7LEoDuDnFh/WBaPmQs9rLKqipxyl1ljUXBZ+DzL9V2cwCAxVLXFjgxwa8g7LiNoA2yJbcXAPC4QGo0VwI0jHmWQz1Er3OlmIsX5kRjZ3NDWBo2RkLG29AbxAUZ/6kap7pKOnbexEj7Di4lrW/AbX7RXjaSzZ906cqklCCzbIBg2FCEXdm88eXQKouLh1Hkth0XBsGjZR0566j8uS92bNRS9OCbb0PG0lmyLY5i/adxh7nE+9/ZW1tbaHaltNAxvG3ct0aL7G98fx6mlUw1oIAgCA9Vak5HOwOl2+HagfhEr7f08kBOUB1sOoI6eJsUTdljb2HiST8yUB2UAQFLa3KvbrwzhHG0eZu4/IhVN7LOplwOhdGKWhZ6X+zflqISoZshY2penvNUSe6xrf2nE/yKfYLtNmo9LKmVKnDi2/BfktlWZo5GdY9F22GzW3sAeP1SC793aUe6jpUmXGA1+qvoZ79Xjs88ihlSnTjJTzGN7Xt+00hw8Qbj6L1PJ5nxUgpxcXserxPSeHVbZ4Y5W/Ze1rh4OF/wA1fxkpJNHIa9KVGpKnLbFteB2F9GIIAgMdRO2Nhe9wa1oJJJsABvJK8bSWbPqEJTkoxWbe4onWBpEzEKlr2MAZEHNY4jvODiC4nkMhYf1sqi5uHUeS2HRMFwaNnHrKmuo/Lkvd/wBcaUUvzgmyBtJZsi2OYv2l2MPc4n3v7K1trbQ7UtpoGOY27luhRfY3vj+PU0qmmshAEAQBAev9WzNnCKIW2fUR5eLb387380BJEAQBAcONhmgyzPOOkOIek1U03B73Efh3N+QCoKs9Obkdbsbf6e2hS4Lz3+Zr18EsuXVBRbFC6Q/4shI/C0Bo+YcrayjlTz4nPelFbTu1BftXm9fpkTpTDWzHPEHtc1wuHAgjoRYrxrNZH1CbhJSW1azzfi1CaeeSJ29ji3xAOR8xY+aoJx0ZOJ1y1rqvRjVj+5ZnUXyZy49UeMdrSmBx70Jy/A4kj4G4+CtbKppQ0eBoHSez6q4VZbJ+q/BPFNNZCAxzzNjaXPIa1oJJJsABvJK8bSWbPqEJTkoxWbZSunmmjq5xiiu2nafAyEe04cuQ8znuqLm5dR5LYdEwXBY2cesqa6j8uS58X4atsOUUvzglA2ks2RfHMY7S7Iz3OJ97+ytba20O1LaaDjmOO4boUH2N74/j1NIpprAQBAEAQHZw2NjpWdrtdltN7QtFyI9obZHUC6A9pUBZ2TOyIMew3YI3bNhs26WsgOwgCAICL6xsY9FoX2Nny+rbz7w7x8m3+SjXVTQpvnqLnAbP6m8jmtUe0/42eZRCpjph9RRlzg1ouSQAOZOQCJZnkpKKcnsR6OwKgFNTRQj2GAHqbd4+ZuVf04aEVE5JeXDuK86r3vP4O+vsjBAVJrgwbYmZUtHdk7j/AMbR3T5t/hVXfU8pKa3m89FrzTpSt5bY613Pb4P1K7UE203OiONmhq2S+z9l45sO/wAxvHULLQq9XNSK7FLFXltKlv2rvWz4PQcMoe0OaQWuAII3EHMFXieazRyyUXGTjJZNCaVrGlziGtAJJOQAG8ko2ks2IxlOSjFZtlLae6aOrXmKEltO0+chHtO+7yHmelTc3LqPRWw6FguCxtI9bU11H5clz4vw5wxRDYTlrSSABcnIAIG0lmzYae6D1dLhzKknIn1sYHeY0/Zc518xfIi2Vx1ta21todqW00HHMcdxnQoPsb3x/HqVUpprAQBAEAQH0xhcQACSTYAZkk7gBxKA9FauNU7aWlnNbZ01TEYy1t/VRuGYDvfJsSeGyAONwO7qZxd7Y5sMqMp6J7mi/tRlxsR0B+RagLKQBACgKK1jaQemVZDDeKK7Wcifad5n5AKmuqvWT1bEdKwHD/pLZOS7Utb9l/d5FVGLwmGq7BvSK0PcLsgG2fxbmD43P6qlWdPSnnwNf6R3nUWmgts9X8b/AI/ku9XBzkIAgNbpFhLaymkhd7QyPJwzafisdWmpxcWS7G7laV41o7vTeeeKyldDI6N4s9hLSOoyVFKLi8mdWpVY1YKcHmnrMK8MhZuq/S5rG+i1Dw0AExvcbAAZuYSd3EjzHJWNpcJLQkab0iwiUpfU0Vm3qaXk/n/9NNp/poa1xhhJbTtPgZDzP3eQ8zwthubnrHox2FhgmCq0j1tVZ1H5fni/DnC1ENiCBtLWy2dV+ibGxR1klnveA6IcGtO53VxGd+AKtLa20e1LaaFjmOO4boUH2N74/j1LCnhbI1zHtDmuBDmuAIIORBB3hTjVymtZep+LsHT4ZE5srTtOhDiQ5vHYa65Dgc7A7rgDcgKHewtJBBBBsQciCN4I4FAfKAIDt4XhstVK2KCN0sjtzWi58TyHMnIID0Nq41RR0D2VFU4TVAALW27kTuJGffcOBOQ3gXsUBaSApfW32mE4rS4rAMn2jmA9vZ3h3PajyHLsweCAuZjrgEbjmgPpAQTWdpV6NEaeI+ukHeI9hh+jjuHTPkoV3X0ForazZej2FfUVOvqLsR2c38L+7ym1VHQDlrSTYC5O4IG0lmy/dBsB9BpGsI9Y7vSfiPDyGXxV3b0urhlvOX4xf/WXLmvtWpd35JCs5VBAEAQFa61tF9semRN7zRaUDi0bn+W49LclX3lDPtr+TbujWKaD+lqPU/t7+H87ufeVUq03cIAgCBvIl2q7RlmIyySzND6WO7ADukkIBO7exoPmSOStLa10e1LaaHjmOdfnQoPsb3x7uXr3bbuhiDGhrQGtaAABkAALAAclONWPtAEBrsWwKmq2FtRBHKCLd5rSfJ1rg9QgKg0w1GxshkloZZXPaCRC8Ndtfda4WIPjdAbrQzUrS02zJWH0mS19gi0bSRuLb3fa/HLogLKw3CoKZuzBDHE3kxrW/GwzQHcQBAa3HsCgrouyqYxIwHaAN8nWLQepG0d6AiOguJzUEjMKxB21MG3p5hfYkiF9mPaNvWtDXZchvPEDc6a6Wsw+Ows6dw7jOX33cm/X42j3FdUlzLjCMJqX1TN6oLa/Zc/Qo2sqnzSOkkcXPcbuJ4lU0pOTzZ0qlShSgoQWSRhXhkLB1WaL9tIKqUerjPqwfaePa8G/XwU6zoaT03sRqnSTFOqh9NTfalt5Lh/Pp3lvK0NECAIAgCA4e0EEHMHeEPU2nmiktYOiBopDLEL07zl/0yfYPTkfLxp7m36t5rYdFwPGFdw6uo/8i81x+SHKKbAEBsMKpmznse0ZAZTsumkuQxhFnBgAt2jr2DnEADqcpVo6al29u41/pBTvKlDKh9v7ktrXLlxPQWD4ZDSwMhp2NZEwd1rd2eZN+JJNyeN1cHOXqO6gCAIAgCAIAgCAIAgKz1qaQ0742wMJfPHLHK17CLRPjdcXPE2uLDnwUOvdKGqOtmxYVgFS5yqVuzDzfdy5+BWdbVvmkdJK4ve43JPFVUpOTzZv9GjCjBQprJLcYF4ZSQ6GaLvxCa2bYWkdo/p7rebj8t/jnoUHVlyKnFsUhY0s9snsXu+S8y+KSmbExrI2hrGgBoHABXUUkskcyqVJVJuc3m3rZmXp8BAEAQBAEBhq6ZkrHMkaHMcLFp3ELyUVJZM+6dSdKanB5Nbyk9ONC30LjJHd9OTk7iwnc1/5Hiqi4tnTea2HRcHxqF7HQnqqLdx5r3RElFL4IeEm0Z03qKGzQe1iH+G87vwu3t+Y6KRRuZ09W1FNiGB215nLLRlxXut/rzLSwDTmkq7AP7KT3JLDPo7c76qyp3NOe/Jml3uB3drr0dKPFa/FbUSYFSCnOUAQBAEAQBAaHHdL6WjBEkgc/wBxned5gZN87LDUuIQ2ss7PCLq7+yOS4vUvz/BWGk2sKoqrsi9REeDT33D7z+HgPmq6tdznqWpG5Yf0et7bKdTty57F3L58iGqIbAEPSQaIaKy4hJZt2xNPfk4D7rebunDis9Cg6r5FTimK0rGnr1yexe75F54ThkdLE2KFuyxvxJ4kniTzVxCEYLKJza5ualzUdWq82/7q5HcX2YAgCAIAgCAIAgPiWIPaWuAc0ixBFwRxBB3rxrPaexk4tSi8mirtMdW5aTLRC43mHiPwHiPu7+XJV1ez3w8DdMK6SJ5UrrU/9vn58StpGFpIcCCDYg5EEbwRwKr2sjb4yUlmth8ofQQ8NthWktVS2EM72tHsk7Tf2XXA8llhWnD7WQbnDLW5/VppvjsfitZKqHWrUNFpYo5Oouw/mPkpMb6a2opK3RS3lrpzcfP4N1DrYh9uCUfhLT9bLKr+O9Mr59E6y+2pHwa+TP8A7VqX/hT/AAZ/3r6+up8GYv8AtW6/3j4v4MUutiD2YJT4lg+hK8d/Hcmfceidf91SPm/g1FbrXmNxFBGzq4ud8hZYpX8tyJ9HonRX6lRvuWXyRbFdL6ypykneG+6zuDws21x43UadxUntZdW2D2dvrhTWfF635+xo1hLIIehDwnmiGruSotJVB0UW8M3Pf5ew35/VTaFo5a56kaxinSKnQzp2/alx3L5fl6FuUVIyFjY4mhjGiwaBYBWkYqKyRotWrOrNzqPNveZ16YwgCAIAgCAIAgCAIAgNDpHolT1wvI3Zk4SNyd0v7w6FYatvCpt2lnYYtc2byg848Hs/H8FXY/q7qqa7ox28Y4s+0B1j3/C6ralpUjs1o3Oy6RWtxkpvQlz2ePzkRF7C0kEEEbwcj8FFayL6MlJZo+UPoIAgCAIAgCAAIeZknwHQSrq7HY7KM+3JcZdG/aPwt1Uina1J7skU17jtpbatLSlwWvz2f3YWho1oNTUVnW7WUf4jxuP3W7m/XqrGlbQp69rNMxDHLm7zjnox4L3e/wBCUKSUwQBAEAQBAEAQBAEAQBAEAQBAa3FcBp6oeuhY887Wd5OGfzWOdKE/uRLtr+4tn/im1y3eGwh+JaqoH3MEr4jycA9v5H5lRZ2MX9ryL+36VV46qsFLu1P3XkR2s1WVbT6t8Ug8XNPwIt81glY1FsyLWl0ptJffGS8/f2NVNoDXtP6Au6tfGf5rrE7WqtxOhj+Hy/8AJl/D+DB/qVXf8tJ+7/VfP01X/Uyf9asP+VeZli0Dr3f/AFyPF0Y/mX0rWq9x8Sx7D4/+TyfwbSk1X1jiNt0UY43cSfg0fmsisqj25EKp0os4/apP+MvVkgw7VPE3Oed7+jGho8Lm5PyWeNhH9zKuv0rqvVSppd7z+CX4RovS0v6KFgd7x7zv2nXI8lKhRhD7UUN1id1c/qTeXDYvBG4WUgBAEAQBAEAQBAEAQBAEAQBAEAQBAEAQBAEAQBAEAQBAEAQBAEAQBAEAQBAEAQBAEAQBAEAQBAEAQBAEAQBAEAQBAEAQBAEAQBAEAQBAEAQBAEAQBAEAQBAEAQBAEAQBAEAQBAEAQBAEAQBAEAQBAEAQBAEAQBAEAQBAEAQBAEAQBAEAQBAEAQBAEAQBAf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5841155" y="3109741"/>
            <a:ext cx="880606" cy="760396"/>
            <a:chOff x="5312474" y="2684744"/>
            <a:chExt cx="938246" cy="810168"/>
          </a:xfrm>
        </p:grpSpPr>
        <p:pic>
          <p:nvPicPr>
            <p:cNvPr id="307" name="Picture 2" descr="http://guideimg.alibaba.com/images/shop/79/09/24/2/sprayer-small-sprayer-plastic-spray-bottle-water-bottle-watering-pot-water-bottle-water-bottle-small-watering-can_1635782.jpg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2474" y="2894020"/>
              <a:ext cx="600891" cy="6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6516" y="2684744"/>
              <a:ext cx="454204" cy="567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10" name="Picture 10" descr="C:\Users\lenovo\Desktop\download (1).jpg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063" y="5741885"/>
            <a:ext cx="1451345" cy="1027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0" name="Group 329"/>
          <p:cNvGrpSpPr/>
          <p:nvPr/>
        </p:nvGrpSpPr>
        <p:grpSpPr>
          <a:xfrm>
            <a:off x="3544666" y="4421710"/>
            <a:ext cx="1186013" cy="1348401"/>
            <a:chOff x="3790330" y="4408062"/>
            <a:chExt cx="1186013" cy="1348401"/>
          </a:xfrm>
        </p:grpSpPr>
        <p:grpSp>
          <p:nvGrpSpPr>
            <p:cNvPr id="324" name="Group 323"/>
            <p:cNvGrpSpPr/>
            <p:nvPr/>
          </p:nvGrpSpPr>
          <p:grpSpPr>
            <a:xfrm>
              <a:off x="3790330" y="4408062"/>
              <a:ext cx="1186013" cy="1348401"/>
              <a:chOff x="3790330" y="4408062"/>
              <a:chExt cx="1186013" cy="1348401"/>
            </a:xfrm>
          </p:grpSpPr>
          <p:grpSp>
            <p:nvGrpSpPr>
              <p:cNvPr id="319" name="Group 318"/>
              <p:cNvGrpSpPr/>
              <p:nvPr/>
            </p:nvGrpSpPr>
            <p:grpSpPr>
              <a:xfrm>
                <a:off x="3790330" y="4408062"/>
                <a:ext cx="1186013" cy="1348401"/>
                <a:chOff x="7485188" y="594711"/>
                <a:chExt cx="1332379" cy="1610485"/>
              </a:xfrm>
            </p:grpSpPr>
            <p:grpSp>
              <p:nvGrpSpPr>
                <p:cNvPr id="29" name="Group 28"/>
                <p:cNvGrpSpPr/>
                <p:nvPr/>
              </p:nvGrpSpPr>
              <p:grpSpPr>
                <a:xfrm>
                  <a:off x="7601643" y="928517"/>
                  <a:ext cx="1144315" cy="1276679"/>
                  <a:chOff x="7601643" y="928517"/>
                  <a:chExt cx="1144315" cy="1276679"/>
                </a:xfrm>
              </p:grpSpPr>
              <p:grpSp>
                <p:nvGrpSpPr>
                  <p:cNvPr id="26" name="Group 25"/>
                  <p:cNvGrpSpPr/>
                  <p:nvPr/>
                </p:nvGrpSpPr>
                <p:grpSpPr>
                  <a:xfrm>
                    <a:off x="7601643" y="928517"/>
                    <a:ext cx="1144315" cy="789765"/>
                    <a:chOff x="5083260" y="4304668"/>
                    <a:chExt cx="1124251" cy="790669"/>
                  </a:xfrm>
                </p:grpSpPr>
                <p:sp>
                  <p:nvSpPr>
                    <p:cNvPr id="311" name="Parallelogram 310"/>
                    <p:cNvSpPr/>
                    <p:nvPr/>
                  </p:nvSpPr>
                  <p:spPr>
                    <a:xfrm rot="12569007">
                      <a:off x="5083260" y="4318842"/>
                      <a:ext cx="1124251" cy="776495"/>
                    </a:xfrm>
                    <a:prstGeom prst="parallelogram">
                      <a:avLst>
                        <a:gd name="adj" fmla="val 64890"/>
                      </a:avLst>
                    </a:prstGeom>
                    <a:solidFill>
                      <a:schemeClr val="bg2">
                        <a:lumMod val="25000"/>
                      </a:schemeClr>
                    </a:solidFill>
                    <a:ln>
                      <a:solidFill>
                        <a:schemeClr val="bg2">
                          <a:lumMod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2" name="Parallelogram 311"/>
                    <p:cNvSpPr/>
                    <p:nvPr/>
                  </p:nvSpPr>
                  <p:spPr>
                    <a:xfrm rot="12569007">
                      <a:off x="5128810" y="4304668"/>
                      <a:ext cx="1039391" cy="718187"/>
                    </a:xfrm>
                    <a:prstGeom prst="parallelogram">
                      <a:avLst>
                        <a:gd name="adj" fmla="val 64890"/>
                      </a:avLst>
                    </a:prstGeom>
                    <a:solidFill>
                      <a:schemeClr val="bg2">
                        <a:lumMod val="50000"/>
                      </a:schemeClr>
                    </a:solidFill>
                    <a:ln>
                      <a:solidFill>
                        <a:schemeClr val="bg2">
                          <a:lumMod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17" name="Rectangle 316"/>
                  <p:cNvSpPr/>
                  <p:nvPr/>
                </p:nvSpPr>
                <p:spPr>
                  <a:xfrm>
                    <a:off x="8027106" y="1689441"/>
                    <a:ext cx="45719" cy="515755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21" name="Block Arc 320"/>
                <p:cNvSpPr/>
                <p:nvPr/>
              </p:nvSpPr>
              <p:spPr>
                <a:xfrm rot="363268">
                  <a:off x="8219052" y="594711"/>
                  <a:ext cx="598515" cy="903331"/>
                </a:xfrm>
                <a:prstGeom prst="blockArc">
                  <a:avLst>
                    <a:gd name="adj1" fmla="val 10800000"/>
                    <a:gd name="adj2" fmla="val 2593768"/>
                    <a:gd name="adj3" fmla="val 9949"/>
                  </a:avLst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Block Arc 32"/>
                <p:cNvSpPr/>
                <p:nvPr/>
              </p:nvSpPr>
              <p:spPr>
                <a:xfrm rot="363268">
                  <a:off x="7546225" y="856274"/>
                  <a:ext cx="611152" cy="1097415"/>
                </a:xfrm>
                <a:prstGeom prst="blockArc">
                  <a:avLst>
                    <a:gd name="adj1" fmla="val 10800000"/>
                    <a:gd name="adj2" fmla="val 2593768"/>
                    <a:gd name="adj3" fmla="val 9949"/>
                  </a:avLst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2" name="Rectangle 321"/>
                <p:cNvSpPr/>
                <p:nvPr/>
              </p:nvSpPr>
              <p:spPr>
                <a:xfrm>
                  <a:off x="7485188" y="1423782"/>
                  <a:ext cx="45719" cy="515755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3" name="Rectangle 322"/>
                <p:cNvSpPr/>
                <p:nvPr/>
              </p:nvSpPr>
              <p:spPr>
                <a:xfrm>
                  <a:off x="8768260" y="1330478"/>
                  <a:ext cx="45719" cy="515755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0" name="Block Arc 319"/>
                <p:cNvSpPr/>
                <p:nvPr/>
              </p:nvSpPr>
              <p:spPr>
                <a:xfrm rot="363268">
                  <a:off x="7892357" y="725084"/>
                  <a:ext cx="611152" cy="1029593"/>
                </a:xfrm>
                <a:prstGeom prst="blockArc">
                  <a:avLst>
                    <a:gd name="adj1" fmla="val 10800000"/>
                    <a:gd name="adj2" fmla="val 2593768"/>
                    <a:gd name="adj3" fmla="val 9949"/>
                  </a:avLst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pic>
            <p:nvPicPr>
              <p:cNvPr id="326" name="Picture 8" descr="C:\Users\lenovo\Desktop\images (2)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D9D9D9"/>
                  </a:clrFrom>
                  <a:clrTo>
                    <a:srgbClr val="D9D9D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97595" y="4817039"/>
                <a:ext cx="299495" cy="2404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7" name="Picture 8" descr="C:\Users\lenovo\Desktop\images (2)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D9D9D9"/>
                  </a:clrFrom>
                  <a:clrTo>
                    <a:srgbClr val="D9D9D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68557" y="4690696"/>
                <a:ext cx="299495" cy="2404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8" name="Picture 8" descr="C:\Users\lenovo\Desktop\images (2)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D9D9D9"/>
                  </a:clrFrom>
                  <a:clrTo>
                    <a:srgbClr val="D9D9D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953" y="4914439"/>
                <a:ext cx="299495" cy="2404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9" name="Picture 8" descr="C:\Users\lenovo\Desktop\images (2)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D9D9D9"/>
                  </a:clrFrom>
                  <a:clrTo>
                    <a:srgbClr val="D9D9D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53458" y="4970238"/>
                <a:ext cx="299495" cy="2404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31" name="Picture 8" descr="C:\Users\lenovo\Desktop\images (2).png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D9D9D9"/>
                </a:clrFrom>
                <a:clrTo>
                  <a:srgbClr val="D9D9D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4942" y="4817746"/>
              <a:ext cx="263992" cy="211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33" name="TextBox 332"/>
          <p:cNvSpPr txBox="1"/>
          <p:nvPr/>
        </p:nvSpPr>
        <p:spPr>
          <a:xfrm>
            <a:off x="2270445" y="132622"/>
            <a:ext cx="627711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b="1" dirty="0" smtClean="0">
                <a:latin typeface="Arial Narrow" pitchFamily="34" charset="0"/>
              </a:rPr>
              <a:t>Agro-ecology practices:</a:t>
            </a:r>
          </a:p>
          <a:p>
            <a:pPr marL="0" lvl="1"/>
            <a:endParaRPr lang="en-US" sz="600" dirty="0" smtClean="0">
              <a:latin typeface="Arial Narrow" pitchFamily="34" charset="0"/>
            </a:endParaRPr>
          </a:p>
          <a:p>
            <a:pPr marL="285750" lvl="1" indent="-285750">
              <a:buFont typeface="Wingdings" pitchFamily="2" charset="2"/>
              <a:buChar char="ü"/>
            </a:pPr>
            <a:r>
              <a:rPr lang="en-US" sz="1600" dirty="0" smtClean="0">
                <a:latin typeface="Arial Narrow" pitchFamily="34" charset="0"/>
              </a:rPr>
              <a:t>Production </a:t>
            </a:r>
            <a:r>
              <a:rPr lang="en-US" sz="1600" dirty="0">
                <a:latin typeface="Arial Narrow" pitchFamily="34" charset="0"/>
              </a:rPr>
              <a:t>of organic fertilizers</a:t>
            </a:r>
          </a:p>
          <a:p>
            <a:pPr marL="285750" lvl="1" indent="-285750">
              <a:buFont typeface="Wingdings" pitchFamily="2" charset="2"/>
              <a:buChar char="ü"/>
            </a:pPr>
            <a:r>
              <a:rPr lang="en-US" sz="1600" dirty="0" smtClean="0">
                <a:latin typeface="Arial Narrow" pitchFamily="34" charset="0"/>
              </a:rPr>
              <a:t>Water-saving </a:t>
            </a:r>
            <a:r>
              <a:rPr lang="en-US" sz="1600" dirty="0">
                <a:latin typeface="Arial Narrow" pitchFamily="34" charset="0"/>
              </a:rPr>
              <a:t>techniques: bowl farming and mulching</a:t>
            </a:r>
          </a:p>
          <a:p>
            <a:pPr marL="285750" lvl="1" indent="-285750">
              <a:buFont typeface="Wingdings" pitchFamily="2" charset="2"/>
              <a:buChar char="ü"/>
            </a:pPr>
            <a:r>
              <a:rPr lang="en-US" sz="1600" dirty="0" smtClean="0">
                <a:latin typeface="Arial Narrow" pitchFamily="34" charset="0"/>
              </a:rPr>
              <a:t>Crop associations</a:t>
            </a:r>
          </a:p>
          <a:p>
            <a:pPr marL="285750" lvl="1" indent="-285750">
              <a:buFont typeface="Wingdings" pitchFamily="2" charset="2"/>
              <a:buChar char="ü"/>
            </a:pPr>
            <a:r>
              <a:rPr lang="en-US" sz="1600" dirty="0">
                <a:latin typeface="Arial Narrow" pitchFamily="34" charset="0"/>
              </a:rPr>
              <a:t>Integrated pest management: production of bio-pesticides, repellent plants</a:t>
            </a:r>
            <a:r>
              <a:rPr lang="en-US" sz="1600" dirty="0" smtClean="0">
                <a:latin typeface="Arial Narrow" pitchFamily="34" charset="0"/>
              </a:rPr>
              <a:t>...</a:t>
            </a:r>
          </a:p>
          <a:p>
            <a:pPr marL="285750" lvl="1" indent="-285750">
              <a:buFont typeface="Wingdings" pitchFamily="2" charset="2"/>
              <a:buChar char="ü"/>
            </a:pPr>
            <a:r>
              <a:rPr lang="en-US" sz="1600" dirty="0">
                <a:latin typeface="Arial Narrow" pitchFamily="34" charset="0"/>
              </a:rPr>
              <a:t>Off-season production: raised nursery</a:t>
            </a:r>
          </a:p>
        </p:txBody>
      </p:sp>
      <p:pic>
        <p:nvPicPr>
          <p:cNvPr id="334" name="Picture 9" descr="C:\Users\lenovo\Desktop\download.jpg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655" y="5177356"/>
            <a:ext cx="890588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9" name="Group 338"/>
          <p:cNvGrpSpPr/>
          <p:nvPr/>
        </p:nvGrpSpPr>
        <p:grpSpPr>
          <a:xfrm>
            <a:off x="690993" y="2907525"/>
            <a:ext cx="8384167" cy="2945851"/>
            <a:chOff x="936657" y="2893877"/>
            <a:chExt cx="8384167" cy="2945851"/>
          </a:xfrm>
        </p:grpSpPr>
        <p:pic>
          <p:nvPicPr>
            <p:cNvPr id="344" name="Picture 11" descr="https://encrypted-tbn2.gstatic.com/images?q=tbn:ANd9GcRMIlJLBkhQxPYJ8-iG9Ea_dTmKQknoMiXZfjKoNmI6HpfmZzZFbQ"/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CFAFF"/>
                </a:clrFrom>
                <a:clrTo>
                  <a:srgbClr val="FCFA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657" y="2893877"/>
              <a:ext cx="2367759" cy="1722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35" name="Group 334"/>
            <p:cNvGrpSpPr/>
            <p:nvPr/>
          </p:nvGrpSpPr>
          <p:grpSpPr>
            <a:xfrm>
              <a:off x="3458724" y="3066842"/>
              <a:ext cx="2929836" cy="2772886"/>
              <a:chOff x="3458724" y="3066842"/>
              <a:chExt cx="2929836" cy="2772886"/>
            </a:xfrm>
          </p:grpSpPr>
          <p:grpSp>
            <p:nvGrpSpPr>
              <p:cNvPr id="332" name="Group 331"/>
              <p:cNvGrpSpPr/>
              <p:nvPr/>
            </p:nvGrpSpPr>
            <p:grpSpPr>
              <a:xfrm>
                <a:off x="3978022" y="3066842"/>
                <a:ext cx="2410538" cy="2036695"/>
                <a:chOff x="4018885" y="3066842"/>
                <a:chExt cx="2410538" cy="2036695"/>
              </a:xfrm>
            </p:grpSpPr>
            <p:pic>
              <p:nvPicPr>
                <p:cNvPr id="1033" name="Picture 9" descr="http://www.pfaf.org/Admin/PlantImages/TephrosiaVirginiana.jpg"/>
                <p:cNvPicPr>
                  <a:picLocks noChangeAspect="1" noChangeArrowheads="1"/>
                </p:cNvPicPr>
                <p:nvPr/>
              </p:nvPicPr>
              <p:blipFill>
                <a:blip r:embed="rId1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07185" y="4060198"/>
                  <a:ext cx="622238" cy="76742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6" name="Picture 9" descr="http://www.pfaf.org/Admin/PlantImages/TephrosiaVirginiana.jpg"/>
                <p:cNvPicPr>
                  <a:picLocks noChangeAspect="1" noChangeArrowheads="1"/>
                </p:cNvPicPr>
                <p:nvPr/>
              </p:nvPicPr>
              <p:blipFill>
                <a:blip r:embed="rId1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36913" y="3206914"/>
                  <a:ext cx="622238" cy="76742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7" name="Picture 2" descr="See original image"/>
                <p:cNvPicPr>
                  <a:picLocks noChangeAspect="1" noChangeArrowheads="1"/>
                </p:cNvPicPr>
                <p:nvPr/>
              </p:nvPicPr>
              <p:blipFill rotWithShape="1">
                <a:blip r:embed="rId1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9962" b="25384"/>
                <a:stretch/>
              </p:blipFill>
              <p:spPr bwMode="auto">
                <a:xfrm>
                  <a:off x="5080400" y="4326739"/>
                  <a:ext cx="663211" cy="7767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8" name="Picture 2" descr="See original image"/>
                <p:cNvPicPr>
                  <a:picLocks noChangeAspect="1" noChangeArrowheads="1"/>
                </p:cNvPicPr>
                <p:nvPr/>
              </p:nvPicPr>
              <p:blipFill rotWithShape="1">
                <a:blip r:embed="rId1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9962" b="25384"/>
                <a:stretch/>
              </p:blipFill>
              <p:spPr bwMode="auto">
                <a:xfrm>
                  <a:off x="4018885" y="3066842"/>
                  <a:ext cx="663211" cy="7767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340" name="Picture 2" descr="See original image"/>
              <p:cNvPicPr>
                <a:picLocks noChangeAspect="1" noChangeArrowheads="1"/>
              </p:cNvPicPr>
              <p:nvPr/>
            </p:nvPicPr>
            <p:blipFill rotWithShape="1">
              <a:blip r:embed="rId1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9962" b="25384"/>
              <a:stretch/>
            </p:blipFill>
            <p:spPr bwMode="auto">
              <a:xfrm>
                <a:off x="3458724" y="5062930"/>
                <a:ext cx="663211" cy="7767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35" name="Picture 11" descr="https://encrypted-tbn2.gstatic.com/images?q=tbn:ANd9GcRMIlJLBkhQxPYJ8-iG9Ea_dTmKQknoMiXZfjKoNmI6HpfmZzZFbQ"/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CFAFF"/>
                </a:clrFrom>
                <a:clrTo>
                  <a:srgbClr val="FCFA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0099" y="3570067"/>
              <a:ext cx="1990725" cy="1447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307536" y="6369998"/>
            <a:ext cx="2133600" cy="365125"/>
          </a:xfrm>
        </p:spPr>
        <p:txBody>
          <a:bodyPr/>
          <a:lstStyle/>
          <a:p>
            <a:fld id="{8E857279-FE80-4D9B-A18D-724F8AB22DA0}" type="slidenum">
              <a:rPr lang="en-US" smtClean="0"/>
              <a:t>7</a:t>
            </a:fld>
            <a:endParaRPr lang="en-US"/>
          </a:p>
        </p:txBody>
      </p:sp>
      <p:pic>
        <p:nvPicPr>
          <p:cNvPr id="4098" name="Picture 2" descr="C:\Users\lenovo\AppData\Roaming\Skype\maximevernier\media_messaging\media_cache_v2\^4E1E9B3CDA5C8761A055F1825757F5B1D3ACF074445D5515A3^pimgpsh_fullsize_distr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306" y="225375"/>
            <a:ext cx="2311062" cy="173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6" name="TextBox 245"/>
          <p:cNvSpPr txBox="1"/>
          <p:nvPr/>
        </p:nvSpPr>
        <p:spPr>
          <a:xfrm>
            <a:off x="2188623" y="117646"/>
            <a:ext cx="42401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 Narrow" pitchFamily="34" charset="0"/>
              </a:rPr>
              <a:t>Challenges: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Arial Narrow" pitchFamily="34" charset="0"/>
              </a:rPr>
              <a:t> Lack of water for </a:t>
            </a:r>
            <a:r>
              <a:rPr lang="en-US" dirty="0" smtClean="0">
                <a:latin typeface="Arial Narrow" pitchFamily="34" charset="0"/>
              </a:rPr>
              <a:t>irrigation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Arial Narrow" pitchFamily="34" charset="0"/>
              </a:rPr>
              <a:t> Lack of manure for fertilization (roaming animals</a:t>
            </a:r>
            <a:r>
              <a:rPr lang="en-US" dirty="0" smtClean="0">
                <a:latin typeface="Arial Narrow" pitchFamily="34" charset="0"/>
              </a:rPr>
              <a:t>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Arial Narrow" pitchFamily="34" charset="0"/>
              </a:rPr>
              <a:t> Lack of space for gardening within the village area</a:t>
            </a:r>
            <a:endParaRPr lang="en-US" dirty="0" smtClean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07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6" grpId="1"/>
      <p:bldP spid="333" grpId="0" build="allAtOnce"/>
      <p:bldP spid="2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Freeform 680"/>
          <p:cNvSpPr/>
          <p:nvPr/>
        </p:nvSpPr>
        <p:spPr>
          <a:xfrm rot="670738">
            <a:off x="658933" y="1726185"/>
            <a:ext cx="8525603" cy="1895224"/>
          </a:xfrm>
          <a:custGeom>
            <a:avLst/>
            <a:gdLst>
              <a:gd name="connsiteX0" fmla="*/ 0 w 8387255"/>
              <a:gd name="connsiteY0" fmla="*/ 1053605 h 1053605"/>
              <a:gd name="connsiteX1" fmla="*/ 898634 w 8387255"/>
              <a:gd name="connsiteY1" fmla="*/ 107674 h 1053605"/>
              <a:gd name="connsiteX2" fmla="*/ 1828800 w 8387255"/>
              <a:gd name="connsiteY2" fmla="*/ 107674 h 1053605"/>
              <a:gd name="connsiteX3" fmla="*/ 3342289 w 8387255"/>
              <a:gd name="connsiteY3" fmla="*/ 880184 h 1053605"/>
              <a:gd name="connsiteX4" fmla="*/ 5265682 w 8387255"/>
              <a:gd name="connsiteY4" fmla="*/ 738294 h 1053605"/>
              <a:gd name="connsiteX5" fmla="*/ 6542689 w 8387255"/>
              <a:gd name="connsiteY5" fmla="*/ 296860 h 1053605"/>
              <a:gd name="connsiteX6" fmla="*/ 8387255 w 8387255"/>
              <a:gd name="connsiteY6" fmla="*/ 848653 h 1053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87255" h="1053605">
                <a:moveTo>
                  <a:pt x="0" y="1053605"/>
                </a:moveTo>
                <a:cubicBezTo>
                  <a:pt x="296917" y="659467"/>
                  <a:pt x="593834" y="265329"/>
                  <a:pt x="898634" y="107674"/>
                </a:cubicBezTo>
                <a:cubicBezTo>
                  <a:pt x="1203434" y="-49981"/>
                  <a:pt x="1421524" y="-21078"/>
                  <a:pt x="1828800" y="107674"/>
                </a:cubicBezTo>
                <a:cubicBezTo>
                  <a:pt x="2236076" y="236426"/>
                  <a:pt x="2769475" y="775081"/>
                  <a:pt x="3342289" y="880184"/>
                </a:cubicBezTo>
                <a:cubicBezTo>
                  <a:pt x="3915103" y="985287"/>
                  <a:pt x="4732282" y="835515"/>
                  <a:pt x="5265682" y="738294"/>
                </a:cubicBezTo>
                <a:cubicBezTo>
                  <a:pt x="5799082" y="641073"/>
                  <a:pt x="6022427" y="278467"/>
                  <a:pt x="6542689" y="296860"/>
                </a:cubicBezTo>
                <a:cubicBezTo>
                  <a:pt x="7062951" y="315253"/>
                  <a:pt x="7725103" y="581953"/>
                  <a:pt x="8387255" y="848653"/>
                </a:cubicBezTo>
              </a:path>
            </a:pathLst>
          </a:custGeom>
          <a:noFill/>
          <a:ln w="9525" cap="flat" cmpd="sng" algn="ctr">
            <a:solidFill>
              <a:srgbClr val="0033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11" y="5085184"/>
            <a:ext cx="9162580" cy="1772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913188" y="0"/>
            <a:ext cx="5230812" cy="179387"/>
          </a:xfrm>
          <a:prstGeom prst="rect">
            <a:avLst/>
          </a:prstGeom>
          <a:solidFill>
            <a:srgbClr val="E51B1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6494" y="2818379"/>
            <a:ext cx="180975" cy="4040187"/>
          </a:xfrm>
          <a:prstGeom prst="rect">
            <a:avLst/>
          </a:prstGeom>
          <a:solidFill>
            <a:srgbClr val="13993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1266" y="269020"/>
            <a:ext cx="5720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Arial Narrow" pitchFamily="34" charset="0"/>
              </a:rPr>
              <a:t>Agro-Forestry</a:t>
            </a:r>
            <a:endParaRPr lang="en-US" b="1" dirty="0"/>
          </a:p>
        </p:txBody>
      </p:sp>
      <p:sp>
        <p:nvSpPr>
          <p:cNvPr id="132" name="TextBox 131"/>
          <p:cNvSpPr txBox="1"/>
          <p:nvPr/>
        </p:nvSpPr>
        <p:spPr>
          <a:xfrm>
            <a:off x="3844470" y="637066"/>
            <a:ext cx="62787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b="1" dirty="0">
                <a:latin typeface="Arial Narrow" pitchFamily="34" charset="0"/>
              </a:rPr>
              <a:t>Agro-ecology practices</a:t>
            </a:r>
            <a:r>
              <a:rPr lang="en-US" b="1" dirty="0" smtClean="0">
                <a:latin typeface="Arial Narrow" pitchFamily="34" charset="0"/>
              </a:rPr>
              <a:t>:</a:t>
            </a:r>
            <a:endParaRPr lang="en-US" dirty="0" smtClean="0">
              <a:latin typeface="Arial Narrow" pitchFamily="34" charset="0"/>
            </a:endParaRPr>
          </a:p>
          <a:p>
            <a:pPr marL="285750" lvl="1" indent="-285750">
              <a:buFont typeface="Wingdings" pitchFamily="2" charset="2"/>
              <a:buChar char="ü"/>
            </a:pPr>
            <a:r>
              <a:rPr lang="en-US" dirty="0" smtClean="0">
                <a:latin typeface="Arial Narrow" pitchFamily="34" charset="0"/>
              </a:rPr>
              <a:t>Plantation of fruit trees</a:t>
            </a:r>
          </a:p>
          <a:p>
            <a:pPr marL="285750" lvl="1" indent="-285750">
              <a:buFont typeface="Wingdings" pitchFamily="2" charset="2"/>
              <a:buChar char="ü"/>
            </a:pPr>
            <a:r>
              <a:rPr lang="en-US" dirty="0" smtClean="0">
                <a:latin typeface="Arial Narrow" pitchFamily="34" charset="0"/>
              </a:rPr>
              <a:t>Fruit tree orchards following contour lines</a:t>
            </a:r>
          </a:p>
          <a:p>
            <a:pPr marL="285750" lvl="1" indent="-285750">
              <a:buFont typeface="Wingdings" pitchFamily="2" charset="2"/>
              <a:buChar char="ü"/>
            </a:pPr>
            <a:r>
              <a:rPr lang="en-US" dirty="0" smtClean="0">
                <a:latin typeface="Arial Narrow" pitchFamily="34" charset="0"/>
              </a:rPr>
              <a:t>NTFP domestication</a:t>
            </a:r>
          </a:p>
          <a:p>
            <a:pPr marL="285750" lvl="1" indent="-285750">
              <a:buFont typeface="Wingdings" pitchFamily="2" charset="2"/>
              <a:buChar char="ü"/>
            </a:pPr>
            <a:r>
              <a:rPr lang="en-US" dirty="0" smtClean="0">
                <a:latin typeface="Arial Narrow" pitchFamily="34" charset="0"/>
              </a:rPr>
              <a:t>Maintenance: </a:t>
            </a:r>
            <a:r>
              <a:rPr lang="en-US" sz="1400" dirty="0" smtClean="0">
                <a:latin typeface="Arial Narrow" pitchFamily="34" charset="0"/>
              </a:rPr>
              <a:t>Bamboo fence,  </a:t>
            </a:r>
            <a:r>
              <a:rPr lang="en-US" sz="1400" dirty="0" err="1" smtClean="0">
                <a:latin typeface="Arial Narrow" pitchFamily="34" charset="0"/>
              </a:rPr>
              <a:t>biopesticides</a:t>
            </a:r>
            <a:r>
              <a:rPr lang="en-US" sz="1400" dirty="0" smtClean="0">
                <a:latin typeface="Arial Narrow" pitchFamily="34" charset="0"/>
              </a:rPr>
              <a:t>, mulching, cutting….</a:t>
            </a:r>
            <a:endParaRPr lang="en-US" sz="1400" dirty="0">
              <a:latin typeface="Arial Narrow" pitchFamily="34" charset="0"/>
            </a:endParaRPr>
          </a:p>
        </p:txBody>
      </p:sp>
      <p:pic>
        <p:nvPicPr>
          <p:cNvPr id="682" name="Picture 206" descr="C:\Users\lenovo\Desktop\images (1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27" y="1614189"/>
            <a:ext cx="636588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3" name="Picture 205" descr="C:\Users\lenovo\Desktop\image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40" y="1261224"/>
            <a:ext cx="868363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3" name="Picture 206" descr="C:\Users\lenovo\Desktop\images (1)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699" y="1245353"/>
            <a:ext cx="494754" cy="737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85" name="Group 2084"/>
          <p:cNvGrpSpPr/>
          <p:nvPr/>
        </p:nvGrpSpPr>
        <p:grpSpPr>
          <a:xfrm>
            <a:off x="988827" y="1869278"/>
            <a:ext cx="2080930" cy="1368363"/>
            <a:chOff x="988827" y="1869278"/>
            <a:chExt cx="2080930" cy="1368363"/>
          </a:xfrm>
        </p:grpSpPr>
        <p:pic>
          <p:nvPicPr>
            <p:cNvPr id="688" name="Picture 208" descr="C:\Users\lenovo\Desktop\img-thing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08" r="6903" b="14163"/>
            <a:stretch>
              <a:fillRect/>
            </a:stretch>
          </p:blipFill>
          <p:spPr bwMode="auto">
            <a:xfrm>
              <a:off x="1272718" y="2224320"/>
              <a:ext cx="372033" cy="424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0" name="Picture 207" descr="C:\Users\lenovo\Desktop\download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2139" y="2453498"/>
              <a:ext cx="240592" cy="390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1" name="Picture 208" descr="C:\Users\lenovo\Desktop\img-thing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08" r="6903" b="14163"/>
            <a:stretch>
              <a:fillRect/>
            </a:stretch>
          </p:blipFill>
          <p:spPr bwMode="auto">
            <a:xfrm>
              <a:off x="1838618" y="1869278"/>
              <a:ext cx="497096" cy="567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5" name="Picture 207" descr="C:\Users\lenovo\Desktop\download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1008" y="2262246"/>
              <a:ext cx="240592" cy="390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1" name="Picture 208" descr="C:\Users\lenovo\Desktop\img-thing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08" r="6903" b="14163"/>
            <a:stretch>
              <a:fillRect/>
            </a:stretch>
          </p:blipFill>
          <p:spPr bwMode="auto">
            <a:xfrm>
              <a:off x="1882965" y="2813031"/>
              <a:ext cx="372033" cy="424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2" name="Picture 208" descr="C:\Users\lenovo\Desktop\img-thing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08" r="6903" b="14163"/>
            <a:stretch>
              <a:fillRect/>
            </a:stretch>
          </p:blipFill>
          <p:spPr bwMode="auto">
            <a:xfrm>
              <a:off x="2572661" y="2138607"/>
              <a:ext cx="497096" cy="567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3" name="Picture 207" descr="C:\Users\lenovo\Desktop\download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6325" y="2789703"/>
              <a:ext cx="240592" cy="390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4" name="Picture 207" descr="C:\Users\lenovo\Desktop\download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827" y="2531092"/>
              <a:ext cx="240592" cy="390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5" name="Picture 208" descr="C:\Users\lenovo\Desktop\img-thing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08" r="6903" b="14163"/>
            <a:stretch>
              <a:fillRect/>
            </a:stretch>
          </p:blipFill>
          <p:spPr bwMode="auto">
            <a:xfrm>
              <a:off x="2395166" y="2714762"/>
              <a:ext cx="372033" cy="424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58" name="Picture 203" descr="C:\Users\lenovo\Desktop\detailed-illustration-of-a-house-on-white-background_114939658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520" y="3238775"/>
            <a:ext cx="11747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9" name="Picture 203" descr="C:\Users\lenovo\Desktop\detailed-illustration-of-a-house-on-white-background_114939658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364" y="3364645"/>
            <a:ext cx="11731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0" name="Picture 203" descr="C:\Users\lenovo\Desktop\detailed-illustration-of-a-house-on-white-background_114939658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076" y="4142304"/>
            <a:ext cx="1174750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5" name="Picture 206" descr="C:\Users\lenovo\Desktop\images (1)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232" y="942793"/>
            <a:ext cx="494754" cy="737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5712099" y="2498511"/>
            <a:ext cx="3410466" cy="3343062"/>
            <a:chOff x="5533448" y="2484722"/>
            <a:chExt cx="3410466" cy="3343062"/>
          </a:xfrm>
        </p:grpSpPr>
        <p:grpSp>
          <p:nvGrpSpPr>
            <p:cNvPr id="7" name="Group 6"/>
            <p:cNvGrpSpPr/>
            <p:nvPr/>
          </p:nvGrpSpPr>
          <p:grpSpPr>
            <a:xfrm>
              <a:off x="5533448" y="2484722"/>
              <a:ext cx="3410466" cy="3343062"/>
              <a:chOff x="5479203" y="2470914"/>
              <a:chExt cx="3410466" cy="3343062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5576652" y="2470914"/>
                <a:ext cx="3313017" cy="3343062"/>
                <a:chOff x="5576652" y="2470914"/>
                <a:chExt cx="3313017" cy="3343062"/>
              </a:xfrm>
            </p:grpSpPr>
            <p:grpSp>
              <p:nvGrpSpPr>
                <p:cNvPr id="2077" name="Group 2076"/>
                <p:cNvGrpSpPr/>
                <p:nvPr/>
              </p:nvGrpSpPr>
              <p:grpSpPr>
                <a:xfrm>
                  <a:off x="5893447" y="2470914"/>
                  <a:ext cx="2698867" cy="2404842"/>
                  <a:chOff x="6078120" y="2449978"/>
                  <a:chExt cx="2272247" cy="2425779"/>
                </a:xfrm>
              </p:grpSpPr>
              <p:grpSp>
                <p:nvGrpSpPr>
                  <p:cNvPr id="2068" name="Group 2067"/>
                  <p:cNvGrpSpPr/>
                  <p:nvPr/>
                </p:nvGrpSpPr>
                <p:grpSpPr>
                  <a:xfrm>
                    <a:off x="6078120" y="2818378"/>
                    <a:ext cx="2272247" cy="2057379"/>
                    <a:chOff x="6086059" y="3078591"/>
                    <a:chExt cx="2138185" cy="1422794"/>
                  </a:xfrm>
                </p:grpSpPr>
                <p:sp>
                  <p:nvSpPr>
                    <p:cNvPr id="2065" name="Moon 2064"/>
                    <p:cNvSpPr/>
                    <p:nvPr/>
                  </p:nvSpPr>
                  <p:spPr>
                    <a:xfrm rot="16022587">
                      <a:off x="6997918" y="3275059"/>
                      <a:ext cx="314467" cy="2138185"/>
                    </a:xfrm>
                    <a:prstGeom prst="moon">
                      <a:avLst/>
                    </a:prstGeom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13" name="Moon 712"/>
                    <p:cNvSpPr/>
                    <p:nvPr/>
                  </p:nvSpPr>
                  <p:spPr>
                    <a:xfrm rot="16022587">
                      <a:off x="7002281" y="2844032"/>
                      <a:ext cx="233312" cy="1810124"/>
                    </a:xfrm>
                    <a:prstGeom prst="moon">
                      <a:avLst/>
                    </a:prstGeom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14" name="Moon 713"/>
                    <p:cNvSpPr/>
                    <p:nvPr/>
                  </p:nvSpPr>
                  <p:spPr>
                    <a:xfrm rot="16022587">
                      <a:off x="6989885" y="2725312"/>
                      <a:ext cx="142784" cy="1059414"/>
                    </a:xfrm>
                    <a:prstGeom prst="moon">
                      <a:avLst/>
                    </a:prstGeom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2067" name="Group 2066"/>
                    <p:cNvGrpSpPr/>
                    <p:nvPr/>
                  </p:nvGrpSpPr>
                  <p:grpSpPr>
                    <a:xfrm rot="382942">
                      <a:off x="6335388" y="4160284"/>
                      <a:ext cx="744162" cy="297444"/>
                      <a:chOff x="5911397" y="4977632"/>
                      <a:chExt cx="744162" cy="297444"/>
                    </a:xfrm>
                  </p:grpSpPr>
                  <p:pic>
                    <p:nvPicPr>
                      <p:cNvPr id="697" name="Picture 696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4740" y="4988255"/>
                        <a:ext cx="191356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698" name="Picture 697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3383" y="4977632"/>
                        <a:ext cx="191357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699" name="Picture 698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1397" y="4977632"/>
                        <a:ext cx="191356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00" name="Picture 699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4203" y="4988255"/>
                        <a:ext cx="191356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grpSp>
                <p:grpSp>
                  <p:nvGrpSpPr>
                    <p:cNvPr id="716" name="Group 715"/>
                    <p:cNvGrpSpPr/>
                    <p:nvPr/>
                  </p:nvGrpSpPr>
                  <p:grpSpPr>
                    <a:xfrm rot="21015711">
                      <a:off x="7056655" y="4142505"/>
                      <a:ext cx="744162" cy="297444"/>
                      <a:chOff x="5911397" y="4977632"/>
                      <a:chExt cx="744162" cy="297444"/>
                    </a:xfrm>
                  </p:grpSpPr>
                  <p:pic>
                    <p:nvPicPr>
                      <p:cNvPr id="717" name="Picture 716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4740" y="4988255"/>
                        <a:ext cx="191356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18" name="Picture 717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3383" y="4977632"/>
                        <a:ext cx="191357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19" name="Picture 718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1397" y="4977632"/>
                        <a:ext cx="191356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20" name="Picture 719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4203" y="4988255"/>
                        <a:ext cx="191356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grpSp>
                <p:grpSp>
                  <p:nvGrpSpPr>
                    <p:cNvPr id="721" name="Group 720"/>
                    <p:cNvGrpSpPr/>
                    <p:nvPr/>
                  </p:nvGrpSpPr>
                  <p:grpSpPr>
                    <a:xfrm rot="382942">
                      <a:off x="6410341" y="3618078"/>
                      <a:ext cx="698451" cy="221458"/>
                      <a:chOff x="5911397" y="4977632"/>
                      <a:chExt cx="744162" cy="297444"/>
                    </a:xfrm>
                  </p:grpSpPr>
                  <p:pic>
                    <p:nvPicPr>
                      <p:cNvPr id="722" name="Picture 721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4740" y="4988255"/>
                        <a:ext cx="191356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23" name="Picture 722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3383" y="4977632"/>
                        <a:ext cx="191357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24" name="Picture 723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1397" y="4977632"/>
                        <a:ext cx="191356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25" name="Picture 724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4203" y="4988255"/>
                        <a:ext cx="191356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grpSp>
                <p:grpSp>
                  <p:nvGrpSpPr>
                    <p:cNvPr id="726" name="Group 725"/>
                    <p:cNvGrpSpPr/>
                    <p:nvPr/>
                  </p:nvGrpSpPr>
                  <p:grpSpPr>
                    <a:xfrm rot="21015711">
                      <a:off x="7079817" y="3583402"/>
                      <a:ext cx="701200" cy="229727"/>
                      <a:chOff x="5911397" y="4977632"/>
                      <a:chExt cx="744162" cy="297444"/>
                    </a:xfrm>
                  </p:grpSpPr>
                  <p:pic>
                    <p:nvPicPr>
                      <p:cNvPr id="727" name="Picture 726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4740" y="4988255"/>
                        <a:ext cx="191356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28" name="Picture 727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3383" y="4977632"/>
                        <a:ext cx="191357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29" name="Picture 728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1397" y="4977632"/>
                        <a:ext cx="191356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30" name="Picture 729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4203" y="4988255"/>
                        <a:ext cx="191356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grpSp>
                <p:grpSp>
                  <p:nvGrpSpPr>
                    <p:cNvPr id="731" name="Group 730"/>
                    <p:cNvGrpSpPr/>
                    <p:nvPr/>
                  </p:nvGrpSpPr>
                  <p:grpSpPr>
                    <a:xfrm rot="21415691">
                      <a:off x="6750799" y="3078591"/>
                      <a:ext cx="666688" cy="229392"/>
                      <a:chOff x="5911397" y="4977632"/>
                      <a:chExt cx="744162" cy="297444"/>
                    </a:xfrm>
                  </p:grpSpPr>
                  <p:pic>
                    <p:nvPicPr>
                      <p:cNvPr id="732" name="Picture 731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4740" y="4988255"/>
                        <a:ext cx="191356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33" name="Picture 732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3383" y="4977632"/>
                        <a:ext cx="191357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34" name="Picture 733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1397" y="4977632"/>
                        <a:ext cx="191356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35" name="Picture 734" descr="http://www.google.fr/url?source=imglanding&amp;ct=img&amp;q=http://sr.photos2.fotosearch.com/bthumb/CSP/CSP992/k13225652.jpg&amp;sa=X&amp;ved=0CAkQ8wc4OmoVChMIsKb38aiPxgIVZzGmCh057wD9&amp;usg=AFQjCNEDr3ljLgmzjunO3-sQIFifbWKAgg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4203" y="4988255"/>
                        <a:ext cx="191356" cy="286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grpSp>
              </p:grpSp>
              <p:pic>
                <p:nvPicPr>
                  <p:cNvPr id="736" name="Picture 735" descr="http://www.google.fr/url?source=imglanding&amp;ct=img&amp;q=http://cliparts.co/cliparts/zTX/ope/zTXopeMEc.gif&amp;sa=X&amp;ved=0CAkQ8wdqFQoTCMzG__inj8YCFWR7pgodrHkALg&amp;usg=AFQjCNG-9hnpvf9RWl_SHSv0rX4duevtaA"/>
                  <p:cNvPicPr/>
                  <p:nvPr/>
                </p:nvPicPr>
                <p:blipFill>
                  <a:blip r:embed="rId11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23333" y="3941296"/>
                    <a:ext cx="437889" cy="55980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742" name="Picture 741" descr="http://www.google.fr/url?source=imglanding&amp;ct=img&amp;q=http://cliparts.co/cliparts/zTX/ope/zTXopeMEc.gif&amp;sa=X&amp;ved=0CAkQ8wdqFQoTCMzG__inj8YCFWR7pgodrHkALg&amp;usg=AFQjCNG-9hnpvf9RWl_SHSv0rX4duevtaA"/>
                  <p:cNvPicPr/>
                  <p:nvPr/>
                </p:nvPicPr>
                <p:blipFill>
                  <a:blip r:embed="rId11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62466" y="3929464"/>
                    <a:ext cx="456610" cy="5227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744" name="Picture 743" descr="http://www.google.fr/url?source=imglanding&amp;ct=img&amp;q=http://cliparts.co/cliparts/zTX/ope/zTXopeMEc.gif&amp;sa=X&amp;ved=0CAkQ8wdqFQoTCMzG__inj8YCFWR7pgodrHkALg&amp;usg=AFQjCNG-9hnpvf9RWl_SHSv0rX4duevtaA"/>
                  <p:cNvPicPr/>
                  <p:nvPr/>
                </p:nvPicPr>
                <p:blipFill>
                  <a:blip r:embed="rId11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290331" y="3146692"/>
                    <a:ext cx="370422" cy="50776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746" name="Picture 745" descr="http://www.google.fr/url?source=imglanding&amp;ct=img&amp;q=http://cliparts.co/cliparts/zTX/ope/zTXopeMEc.gif&amp;sa=X&amp;ved=0CAkQ8wdqFQoTCMzG__inj8YCFWR7pgodrHkALg&amp;usg=AFQjCNG-9hnpvf9RWl_SHSv0rX4duevtaA"/>
                  <p:cNvPicPr/>
                  <p:nvPr/>
                </p:nvPicPr>
                <p:blipFill>
                  <a:blip r:embed="rId11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96491" y="3140623"/>
                    <a:ext cx="394280" cy="46494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748" name="Picture 747" descr="http://www.google.fr/url?source=imglanding&amp;ct=img&amp;q=http://cliparts.co/cliparts/zTX/ope/zTXopeMEc.gif&amp;sa=X&amp;ved=0CAkQ8wdqFQoTCMzG__inj8YCFWR7pgodrHkALg&amp;usg=AFQjCNG-9hnpvf9RWl_SHSv0rX4duevtaA"/>
                  <p:cNvPicPr/>
                  <p:nvPr/>
                </p:nvPicPr>
                <p:blipFill>
                  <a:blip r:embed="rId11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15203" y="2449978"/>
                    <a:ext cx="505134" cy="48877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grpSp>
              <p:nvGrpSpPr>
                <p:cNvPr id="647" name="Group 108"/>
                <p:cNvGrpSpPr>
                  <a:grpSpLocks/>
                </p:cNvGrpSpPr>
                <p:nvPr/>
              </p:nvGrpSpPr>
              <p:grpSpPr bwMode="auto">
                <a:xfrm rot="20112466">
                  <a:off x="5576652" y="2950067"/>
                  <a:ext cx="3313017" cy="2863909"/>
                  <a:chOff x="379985" y="1421450"/>
                  <a:chExt cx="3262714" cy="2975169"/>
                </a:xfrm>
              </p:grpSpPr>
              <p:pic>
                <p:nvPicPr>
                  <p:cNvPr id="648" name="Picture 85" descr="C:\Users\lenovo\Desktop\download.jpg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clrChange>
                      <a:clrFrom>
                        <a:srgbClr val="FDFEF9"/>
                      </a:clrFrom>
                      <a:clrTo>
                        <a:srgbClr val="FDFEF9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483812" y="3875920"/>
                    <a:ext cx="285268" cy="5206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9" name="Picture 110" descr="C:\Users\lenovo\Desktop\download.jpg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clrChange>
                      <a:clrFrom>
                        <a:srgbClr val="FDFEF9"/>
                      </a:clrFrom>
                      <a:clrTo>
                        <a:srgbClr val="FDFEF9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217730" y="3724275"/>
                    <a:ext cx="285268" cy="5206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0" name="Picture 111" descr="C:\Users\lenovo\Desktop\download.jpg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clrChange>
                      <a:clrFrom>
                        <a:srgbClr val="FDFEF9"/>
                      </a:clrFrom>
                      <a:clrTo>
                        <a:srgbClr val="FDFEF9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997625" y="3605214"/>
                    <a:ext cx="285268" cy="5206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1" name="Picture 112" descr="C:\Users\lenovo\Desktop\download.jpg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clrChange>
                      <a:clrFrom>
                        <a:srgbClr val="FDFEF9"/>
                      </a:clrFrom>
                      <a:clrTo>
                        <a:srgbClr val="FDFEF9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697831" y="3418307"/>
                    <a:ext cx="285268" cy="5206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2" name="Picture 113" descr="C:\Users\lenovo\Desktop\download.jpg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clrChange>
                      <a:clrFrom>
                        <a:srgbClr val="FDFEF9"/>
                      </a:clrFrom>
                      <a:clrTo>
                        <a:srgbClr val="FDFEF9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456368" y="3319202"/>
                    <a:ext cx="285268" cy="5206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3" name="Picture 114" descr="C:\Users\lenovo\Desktop\download.jpg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clrChange>
                      <a:clrFrom>
                        <a:srgbClr val="FDFEF9"/>
                      </a:clrFrom>
                      <a:clrTo>
                        <a:srgbClr val="FDFEF9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35400" y="3122457"/>
                    <a:ext cx="285268" cy="5206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4" name="Picture 115" descr="C:\Users\lenovo\Desktop\download.jpg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clrChange>
                      <a:clrFrom>
                        <a:srgbClr val="FDFEF9"/>
                      </a:clrFrom>
                      <a:clrTo>
                        <a:srgbClr val="FDFEF9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4406" y="2974867"/>
                    <a:ext cx="285268" cy="5206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5" name="Picture 116" descr="C:\Users\lenovo\Desktop\download.jpg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clrChange>
                      <a:clrFrom>
                        <a:srgbClr val="FDFEF9"/>
                      </a:clrFrom>
                      <a:clrTo>
                        <a:srgbClr val="FDFEF9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138" y="2813205"/>
                    <a:ext cx="285268" cy="5206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6" name="Picture 117" descr="C:\Users\lenovo\Desktop\download.jpg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clrChange>
                      <a:clrFrom>
                        <a:srgbClr val="FDFEF9"/>
                      </a:clrFrom>
                      <a:clrTo>
                        <a:srgbClr val="FDFEF9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723" y="2637869"/>
                    <a:ext cx="285268" cy="5206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7" name="Picture 85" descr="C:\Users\lenovo\Desktop\download.jpg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clrChange>
                      <a:clrFrom>
                        <a:srgbClr val="FDFEF9"/>
                      </a:clrFrom>
                      <a:clrTo>
                        <a:srgbClr val="FDFEF9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713874" y="3632227"/>
                    <a:ext cx="285268" cy="5206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8" name="Picture 85" descr="C:\Users\lenovo\Desktop\download.jpg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clrChange>
                      <a:clrFrom>
                        <a:srgbClr val="FDFEF9"/>
                      </a:clrFrom>
                      <a:clrTo>
                        <a:srgbClr val="FDFEF9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939058" y="3441388"/>
                    <a:ext cx="285268" cy="5206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9" name="Picture 85" descr="C:\Users\lenovo\Desktop\download.jpg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clrChange>
                      <a:clrFrom>
                        <a:srgbClr val="FDFEF9"/>
                      </a:clrFrom>
                      <a:clrTo>
                        <a:srgbClr val="FDFEF9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2957" y="3134175"/>
                    <a:ext cx="285268" cy="5206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0" name="Picture 85" descr="C:\Users\lenovo\Desktop\download.jpg"/>
                  <p:cNvPicPr>
                    <a:picLocks noChangeAspect="1" noChangeArrowheads="1"/>
                  </p:cNvPicPr>
                  <p:nvPr/>
                </p:nvPicPr>
                <p:blipFill>
                  <a:blip r:embed="rId13">
                    <a:clrChange>
                      <a:clrFrom>
                        <a:srgbClr val="FDFEF9"/>
                      </a:clrFrom>
                      <a:clrTo>
                        <a:srgbClr val="FDFEF9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7545" y="2891077"/>
                    <a:ext cx="295154" cy="5206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1" name="Picture 85" descr="C:\Users\lenovo\Desktop\download.jpg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clrChange>
                      <a:clrFrom>
                        <a:srgbClr val="FDFEF9"/>
                      </a:clrFrom>
                      <a:clrTo>
                        <a:srgbClr val="FDFEF9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9985" y="2162600"/>
                    <a:ext cx="285268" cy="5206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2" name="Picture 85" descr="C:\Users\lenovo\Desktop\download.jpg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clrChange>
                      <a:clrFrom>
                        <a:srgbClr val="FDFEF9"/>
                      </a:clrFrom>
                      <a:clrTo>
                        <a:srgbClr val="FDFEF9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5169" y="1971761"/>
                    <a:ext cx="285268" cy="5206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3" name="Picture 85" descr="C:\Users\lenovo\Desktop\download.jpg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clrChange>
                      <a:clrFrom>
                        <a:srgbClr val="FDFEF9"/>
                      </a:clrFrom>
                      <a:clrTo>
                        <a:srgbClr val="FDFEF9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09068" y="1664548"/>
                    <a:ext cx="285268" cy="5206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4" name="Picture 85" descr="C:\Users\lenovo\Desktop\download.jpg"/>
                  <p:cNvPicPr>
                    <a:picLocks noChangeAspect="1" noChangeArrowheads="1"/>
                  </p:cNvPicPr>
                  <p:nvPr/>
                </p:nvPicPr>
                <p:blipFill>
                  <a:blip r:embed="rId13">
                    <a:clrChange>
                      <a:clrFrom>
                        <a:srgbClr val="FDFEF9"/>
                      </a:clrFrom>
                      <a:clrTo>
                        <a:srgbClr val="FDFEF9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3656" y="1421450"/>
                    <a:ext cx="295154" cy="5206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pic>
            <p:nvPicPr>
              <p:cNvPr id="684" name="Picture 117" descr="C:\Users\lenovo\Desktop\download.jpg"/>
              <p:cNvPicPr>
                <a:picLocks noChangeAspect="1" noChangeArrowheads="1"/>
              </p:cNvPicPr>
              <p:nvPr/>
            </p:nvPicPr>
            <p:blipFill>
              <a:blip r:embed="rId12">
                <a:clrChange>
                  <a:clrFrom>
                    <a:srgbClr val="FDFEF9"/>
                  </a:clrFrom>
                  <a:clrTo>
                    <a:srgbClr val="FDFEF9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112466">
                <a:off x="5479203" y="4694643"/>
                <a:ext cx="289666" cy="501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05" name="Picture 604" descr="http://www.google.fr/url?source=imglanding&amp;ct=img&amp;q=http://cliparts.co/cliparts/zTX/ope/zTXopeMEc.gif&amp;sa=X&amp;ved=0CAkQ8wdqFQoTCMzG__inj8YCFWR7pgodrHkALg&amp;usg=AFQjCNG-9hnpvf9RWl_SHSv0rX4duevtaA"/>
            <p:cNvPicPr/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6780" y="3990253"/>
              <a:ext cx="542340" cy="5182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7" name="Picture 606" descr="http://www.google.fr/url?source=imglanding&amp;ct=img&amp;q=http://cliparts.co/cliparts/zTX/ope/zTXopeMEc.gif&amp;sa=X&amp;ved=0CAkQ8wdqFQoTCMzG__inj8YCFWR7pgodrHkALg&amp;usg=AFQjCNG-9hnpvf9RWl_SHSv0rX4duevtaA"/>
            <p:cNvPicPr/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0252" y="3171750"/>
              <a:ext cx="542340" cy="5182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7279-FE80-4D9B-A18D-724F8AB22DA0}" type="slidenum">
              <a:rPr lang="en-US" smtClean="0"/>
              <a:t>8</a:t>
            </a:fld>
            <a:endParaRPr lang="en-US"/>
          </a:p>
        </p:txBody>
      </p:sp>
      <p:sp>
        <p:nvSpPr>
          <p:cNvPr id="606" name="TextBox 605"/>
          <p:cNvSpPr txBox="1"/>
          <p:nvPr/>
        </p:nvSpPr>
        <p:spPr>
          <a:xfrm>
            <a:off x="3879761" y="661059"/>
            <a:ext cx="62787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b="1" dirty="0" smtClean="0">
                <a:latin typeface="Arial Narrow" pitchFamily="34" charset="0"/>
              </a:rPr>
              <a:t>Expected results:</a:t>
            </a:r>
            <a:endParaRPr lang="en-US" dirty="0" smtClean="0">
              <a:latin typeface="Arial Narrow" pitchFamily="34" charset="0"/>
            </a:endParaRPr>
          </a:p>
          <a:p>
            <a:pPr marL="285750" lvl="1" indent="-285750">
              <a:buFontTx/>
              <a:buChar char="-"/>
            </a:pPr>
            <a:r>
              <a:rPr lang="en-US" dirty="0" smtClean="0">
                <a:latin typeface="Arial Narrow" pitchFamily="34" charset="0"/>
              </a:rPr>
              <a:t>Crop </a:t>
            </a:r>
            <a:r>
              <a:rPr lang="en-US" dirty="0">
                <a:latin typeface="Arial Narrow" pitchFamily="34" charset="0"/>
              </a:rPr>
              <a:t>diversification and better </a:t>
            </a:r>
            <a:r>
              <a:rPr lang="en-US" dirty="0" smtClean="0">
                <a:latin typeface="Arial Narrow" pitchFamily="34" charset="0"/>
              </a:rPr>
              <a:t>nutrition</a:t>
            </a:r>
          </a:p>
          <a:p>
            <a:pPr marL="285750" lvl="1" indent="-285750">
              <a:buFontTx/>
              <a:buChar char="-"/>
            </a:pPr>
            <a:r>
              <a:rPr lang="en-US" dirty="0">
                <a:latin typeface="Arial Narrow" pitchFamily="34" charset="0"/>
              </a:rPr>
              <a:t>Additional sources of </a:t>
            </a:r>
            <a:r>
              <a:rPr lang="en-US" dirty="0" smtClean="0">
                <a:latin typeface="Arial Narrow" pitchFamily="34" charset="0"/>
              </a:rPr>
              <a:t>incomes</a:t>
            </a:r>
          </a:p>
          <a:p>
            <a:pPr marL="285750" lvl="1" indent="-285750">
              <a:buFontTx/>
              <a:buChar char="-"/>
            </a:pPr>
            <a:r>
              <a:rPr lang="en-US" dirty="0" smtClean="0">
                <a:latin typeface="Arial Narrow" pitchFamily="34" charset="0"/>
              </a:rPr>
              <a:t>Protection </a:t>
            </a:r>
            <a:r>
              <a:rPr lang="en-US" dirty="0">
                <a:latin typeface="Arial Narrow" pitchFamily="34" charset="0"/>
              </a:rPr>
              <a:t>of vegetal </a:t>
            </a:r>
            <a:r>
              <a:rPr lang="en-US" dirty="0" smtClean="0">
                <a:latin typeface="Arial Narrow" pitchFamily="34" charset="0"/>
              </a:rPr>
              <a:t>biodiversity </a:t>
            </a:r>
            <a:r>
              <a:rPr lang="en-US" dirty="0">
                <a:latin typeface="Arial Narrow" pitchFamily="34" charset="0"/>
              </a:rPr>
              <a:t>and forest cover</a:t>
            </a:r>
          </a:p>
        </p:txBody>
      </p:sp>
      <p:grpSp>
        <p:nvGrpSpPr>
          <p:cNvPr id="369" name="Group 368"/>
          <p:cNvGrpSpPr/>
          <p:nvPr/>
        </p:nvGrpSpPr>
        <p:grpSpPr>
          <a:xfrm rot="21312809">
            <a:off x="4773024" y="4956770"/>
            <a:ext cx="632773" cy="479679"/>
            <a:chOff x="171956" y="1037417"/>
            <a:chExt cx="8680442" cy="5484724"/>
          </a:xfrm>
        </p:grpSpPr>
        <p:sp>
          <p:nvSpPr>
            <p:cNvPr id="370" name="Rectangle 369"/>
            <p:cNvSpPr/>
            <p:nvPr/>
          </p:nvSpPr>
          <p:spPr>
            <a:xfrm flipH="1">
              <a:off x="5577538" y="1037417"/>
              <a:ext cx="45719" cy="1116124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grpSp>
          <p:nvGrpSpPr>
            <p:cNvPr id="371" name="Group 370"/>
            <p:cNvGrpSpPr/>
            <p:nvPr/>
          </p:nvGrpSpPr>
          <p:grpSpPr>
            <a:xfrm>
              <a:off x="3408396" y="1189822"/>
              <a:ext cx="5120997" cy="5332319"/>
              <a:chOff x="1903955" y="491198"/>
              <a:chExt cx="5132771" cy="5501944"/>
            </a:xfrm>
          </p:grpSpPr>
          <p:sp>
            <p:nvSpPr>
              <p:cNvPr id="455" name="Rectangle 454"/>
              <p:cNvSpPr/>
              <p:nvPr/>
            </p:nvSpPr>
            <p:spPr>
              <a:xfrm flipH="1">
                <a:off x="1903955" y="487701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6" name="Rectangle 455"/>
              <p:cNvSpPr/>
              <p:nvPr/>
            </p:nvSpPr>
            <p:spPr>
              <a:xfrm flipH="1">
                <a:off x="2089764" y="479715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7" name="Rectangle 456"/>
              <p:cNvSpPr/>
              <p:nvPr/>
            </p:nvSpPr>
            <p:spPr>
              <a:xfrm flipH="1">
                <a:off x="2287422" y="472514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8" name="Rectangle 457"/>
              <p:cNvSpPr/>
              <p:nvPr/>
            </p:nvSpPr>
            <p:spPr>
              <a:xfrm flipH="1">
                <a:off x="2463517" y="458112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9" name="Rectangle 458"/>
              <p:cNvSpPr/>
              <p:nvPr/>
            </p:nvSpPr>
            <p:spPr>
              <a:xfrm flipH="1">
                <a:off x="2634110" y="448050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60" name="Rectangle 459"/>
              <p:cNvSpPr/>
              <p:nvPr/>
            </p:nvSpPr>
            <p:spPr>
              <a:xfrm flipH="1">
                <a:off x="2805787" y="443711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61" name="Rectangle 460"/>
              <p:cNvSpPr/>
              <p:nvPr/>
            </p:nvSpPr>
            <p:spPr>
              <a:xfrm flipH="1">
                <a:off x="2634110" y="458112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62" name="Rectangle 461"/>
              <p:cNvSpPr/>
              <p:nvPr/>
            </p:nvSpPr>
            <p:spPr>
              <a:xfrm flipH="1">
                <a:off x="2979210" y="435320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3" name="Rectangle 462"/>
              <p:cNvSpPr/>
              <p:nvPr/>
            </p:nvSpPr>
            <p:spPr>
              <a:xfrm flipH="1">
                <a:off x="3165019" y="42733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4" name="Rectangle 463"/>
              <p:cNvSpPr/>
              <p:nvPr/>
            </p:nvSpPr>
            <p:spPr>
              <a:xfrm flipH="1">
                <a:off x="3362677" y="420132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5" name="Rectangle 464"/>
              <p:cNvSpPr/>
              <p:nvPr/>
            </p:nvSpPr>
            <p:spPr>
              <a:xfrm flipH="1">
                <a:off x="3538772" y="405731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6" name="Rectangle 465"/>
              <p:cNvSpPr/>
              <p:nvPr/>
            </p:nvSpPr>
            <p:spPr>
              <a:xfrm flipH="1">
                <a:off x="3881042" y="391329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67" name="Rectangle 466"/>
              <p:cNvSpPr/>
              <p:nvPr/>
            </p:nvSpPr>
            <p:spPr>
              <a:xfrm flipH="1">
                <a:off x="3709365" y="405731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68" name="Rectangle 467"/>
              <p:cNvSpPr/>
              <p:nvPr/>
            </p:nvSpPr>
            <p:spPr>
              <a:xfrm flipH="1">
                <a:off x="4067075" y="380973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9" name="Rectangle 468"/>
              <p:cNvSpPr/>
              <p:nvPr/>
            </p:nvSpPr>
            <p:spPr>
              <a:xfrm flipH="1">
                <a:off x="4252884" y="372987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0" name="Rectangle 469"/>
              <p:cNvSpPr/>
              <p:nvPr/>
            </p:nvSpPr>
            <p:spPr>
              <a:xfrm flipH="1">
                <a:off x="4450542" y="365786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1" name="Rectangle 470"/>
              <p:cNvSpPr/>
              <p:nvPr/>
            </p:nvSpPr>
            <p:spPr>
              <a:xfrm flipH="1">
                <a:off x="4626637" y="351384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2" name="Rectangle 471"/>
              <p:cNvSpPr/>
              <p:nvPr/>
            </p:nvSpPr>
            <p:spPr>
              <a:xfrm flipH="1">
                <a:off x="4968907" y="336983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73" name="Rectangle 472"/>
              <p:cNvSpPr/>
              <p:nvPr/>
            </p:nvSpPr>
            <p:spPr>
              <a:xfrm flipH="1">
                <a:off x="4797230" y="351384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74" name="Rectangle 473"/>
              <p:cNvSpPr/>
              <p:nvPr/>
            </p:nvSpPr>
            <p:spPr>
              <a:xfrm flipH="1">
                <a:off x="5154675" y="332412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5" name="Rectangle 474"/>
              <p:cNvSpPr/>
              <p:nvPr/>
            </p:nvSpPr>
            <p:spPr>
              <a:xfrm flipH="1">
                <a:off x="5340484" y="324425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6" name="Rectangle 475"/>
              <p:cNvSpPr/>
              <p:nvPr/>
            </p:nvSpPr>
            <p:spPr>
              <a:xfrm flipH="1">
                <a:off x="5538142" y="317225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7" name="Rectangle 476"/>
              <p:cNvSpPr/>
              <p:nvPr/>
            </p:nvSpPr>
            <p:spPr>
              <a:xfrm flipH="1">
                <a:off x="5714237" y="30282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8" name="Rectangle 477"/>
              <p:cNvSpPr/>
              <p:nvPr/>
            </p:nvSpPr>
            <p:spPr>
              <a:xfrm flipH="1">
                <a:off x="6056507" y="288421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79" name="Rectangle 478"/>
              <p:cNvSpPr/>
              <p:nvPr/>
            </p:nvSpPr>
            <p:spPr>
              <a:xfrm flipH="1">
                <a:off x="5884830" y="30282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80" name="Rectangle 479"/>
              <p:cNvSpPr/>
              <p:nvPr/>
            </p:nvSpPr>
            <p:spPr>
              <a:xfrm flipH="1">
                <a:off x="6260852" y="2837629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1" name="Rectangle 480"/>
              <p:cNvSpPr/>
              <p:nvPr/>
            </p:nvSpPr>
            <p:spPr>
              <a:xfrm flipH="1">
                <a:off x="6446661" y="275776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2" name="Rectangle 481"/>
              <p:cNvSpPr/>
              <p:nvPr/>
            </p:nvSpPr>
            <p:spPr>
              <a:xfrm flipH="1">
                <a:off x="6644319" y="261427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3" name="Rectangle 482"/>
              <p:cNvSpPr/>
              <p:nvPr/>
            </p:nvSpPr>
            <p:spPr>
              <a:xfrm flipH="1">
                <a:off x="6820414" y="2541739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4" name="Rectangle 483"/>
              <p:cNvSpPr/>
              <p:nvPr/>
            </p:nvSpPr>
            <p:spPr>
              <a:xfrm flipH="1">
                <a:off x="4242213" y="49119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85" name="Rectangle 484"/>
              <p:cNvSpPr/>
              <p:nvPr/>
            </p:nvSpPr>
            <p:spPr>
              <a:xfrm flipH="1">
                <a:off x="6991007" y="245596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</p:grpSp>
        <p:grpSp>
          <p:nvGrpSpPr>
            <p:cNvPr id="372" name="Group 371"/>
            <p:cNvGrpSpPr/>
            <p:nvPr/>
          </p:nvGrpSpPr>
          <p:grpSpPr>
            <a:xfrm>
              <a:off x="3180985" y="4331102"/>
              <a:ext cx="5671413" cy="797745"/>
              <a:chOff x="3180985" y="4331102"/>
              <a:chExt cx="5671413" cy="797745"/>
            </a:xfrm>
          </p:grpSpPr>
          <p:sp>
            <p:nvSpPr>
              <p:cNvPr id="451" name="Rectangle 450"/>
              <p:cNvSpPr/>
              <p:nvPr/>
            </p:nvSpPr>
            <p:spPr>
              <a:xfrm rot="19975391">
                <a:off x="3213312" y="4814078"/>
                <a:ext cx="5611580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2" name="Rectangle 451"/>
              <p:cNvSpPr/>
              <p:nvPr/>
            </p:nvSpPr>
            <p:spPr>
              <a:xfrm rot="19975391">
                <a:off x="3240818" y="5083128"/>
                <a:ext cx="5611580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3" name="Rectangle 452"/>
              <p:cNvSpPr/>
              <p:nvPr/>
            </p:nvSpPr>
            <p:spPr>
              <a:xfrm rot="19975391">
                <a:off x="3227183" y="4331102"/>
                <a:ext cx="5611580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4" name="Rectangle 453"/>
              <p:cNvSpPr/>
              <p:nvPr/>
            </p:nvSpPr>
            <p:spPr>
              <a:xfrm rot="19975391">
                <a:off x="3180985" y="4588036"/>
                <a:ext cx="5611580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73" name="Group 372"/>
            <p:cNvGrpSpPr/>
            <p:nvPr/>
          </p:nvGrpSpPr>
          <p:grpSpPr>
            <a:xfrm>
              <a:off x="171956" y="1103687"/>
              <a:ext cx="5620418" cy="3533958"/>
              <a:chOff x="108771" y="731845"/>
              <a:chExt cx="5671413" cy="3451403"/>
            </a:xfrm>
          </p:grpSpPr>
          <p:sp>
            <p:nvSpPr>
              <p:cNvPr id="417" name="Rectangle 416"/>
              <p:cNvSpPr/>
              <p:nvPr/>
            </p:nvSpPr>
            <p:spPr>
              <a:xfrm flipH="1">
                <a:off x="438215" y="306712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8" name="Rectangle 417"/>
              <p:cNvSpPr/>
              <p:nvPr/>
            </p:nvSpPr>
            <p:spPr>
              <a:xfrm flipH="1">
                <a:off x="624024" y="298725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9" name="Rectangle 418"/>
              <p:cNvSpPr/>
              <p:nvPr/>
            </p:nvSpPr>
            <p:spPr>
              <a:xfrm flipH="1">
                <a:off x="821682" y="291525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0" name="Rectangle 419"/>
              <p:cNvSpPr/>
              <p:nvPr/>
            </p:nvSpPr>
            <p:spPr>
              <a:xfrm flipH="1">
                <a:off x="997777" y="27712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1" name="Rectangle 420"/>
              <p:cNvSpPr/>
              <p:nvPr/>
            </p:nvSpPr>
            <p:spPr>
              <a:xfrm flipH="1">
                <a:off x="1168370" y="267060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22" name="Rectangle 421"/>
              <p:cNvSpPr/>
              <p:nvPr/>
            </p:nvSpPr>
            <p:spPr>
              <a:xfrm flipH="1">
                <a:off x="1340047" y="262721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23" name="Rectangle 422"/>
              <p:cNvSpPr/>
              <p:nvPr/>
            </p:nvSpPr>
            <p:spPr>
              <a:xfrm flipH="1">
                <a:off x="1168370" y="27712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24" name="Rectangle 423"/>
              <p:cNvSpPr/>
              <p:nvPr/>
            </p:nvSpPr>
            <p:spPr>
              <a:xfrm flipH="1">
                <a:off x="1513470" y="254330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5" name="Rectangle 424"/>
              <p:cNvSpPr/>
              <p:nvPr/>
            </p:nvSpPr>
            <p:spPr>
              <a:xfrm flipH="1">
                <a:off x="1699279" y="24634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6" name="Rectangle 425"/>
              <p:cNvSpPr/>
              <p:nvPr/>
            </p:nvSpPr>
            <p:spPr>
              <a:xfrm flipH="1">
                <a:off x="1896937" y="239143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7" name="Rectangle 426"/>
              <p:cNvSpPr/>
              <p:nvPr/>
            </p:nvSpPr>
            <p:spPr>
              <a:xfrm flipH="1">
                <a:off x="2073032" y="22474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8" name="Rectangle 427"/>
              <p:cNvSpPr/>
              <p:nvPr/>
            </p:nvSpPr>
            <p:spPr>
              <a:xfrm flipH="1">
                <a:off x="2415302" y="210340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29" name="Rectangle 428"/>
              <p:cNvSpPr/>
              <p:nvPr/>
            </p:nvSpPr>
            <p:spPr>
              <a:xfrm flipH="1">
                <a:off x="2243625" y="22474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30" name="Rectangle 429"/>
              <p:cNvSpPr/>
              <p:nvPr/>
            </p:nvSpPr>
            <p:spPr>
              <a:xfrm flipH="1">
                <a:off x="2601335" y="199984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1" name="Rectangle 430"/>
              <p:cNvSpPr/>
              <p:nvPr/>
            </p:nvSpPr>
            <p:spPr>
              <a:xfrm flipH="1">
                <a:off x="2787144" y="191997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2" name="Rectangle 431"/>
              <p:cNvSpPr/>
              <p:nvPr/>
            </p:nvSpPr>
            <p:spPr>
              <a:xfrm flipH="1">
                <a:off x="2984802" y="1847969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3" name="Rectangle 432"/>
              <p:cNvSpPr/>
              <p:nvPr/>
            </p:nvSpPr>
            <p:spPr>
              <a:xfrm flipH="1">
                <a:off x="3160897" y="170395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4" name="Rectangle 433"/>
              <p:cNvSpPr/>
              <p:nvPr/>
            </p:nvSpPr>
            <p:spPr>
              <a:xfrm flipH="1">
                <a:off x="3503167" y="155993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35" name="Rectangle 434"/>
              <p:cNvSpPr/>
              <p:nvPr/>
            </p:nvSpPr>
            <p:spPr>
              <a:xfrm flipH="1">
                <a:off x="3331490" y="170395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36" name="Rectangle 435"/>
              <p:cNvSpPr/>
              <p:nvPr/>
            </p:nvSpPr>
            <p:spPr>
              <a:xfrm flipH="1">
                <a:off x="3688935" y="151423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7" name="Rectangle 436"/>
              <p:cNvSpPr/>
              <p:nvPr/>
            </p:nvSpPr>
            <p:spPr>
              <a:xfrm flipH="1">
                <a:off x="3874744" y="143436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8" name="Rectangle 437"/>
              <p:cNvSpPr/>
              <p:nvPr/>
            </p:nvSpPr>
            <p:spPr>
              <a:xfrm flipH="1">
                <a:off x="4072402" y="136235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9" name="Rectangle 438"/>
              <p:cNvSpPr/>
              <p:nvPr/>
            </p:nvSpPr>
            <p:spPr>
              <a:xfrm flipH="1">
                <a:off x="4248497" y="12183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0" name="Rectangle 439"/>
              <p:cNvSpPr/>
              <p:nvPr/>
            </p:nvSpPr>
            <p:spPr>
              <a:xfrm flipH="1">
                <a:off x="4590767" y="107432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41" name="Rectangle 440"/>
              <p:cNvSpPr/>
              <p:nvPr/>
            </p:nvSpPr>
            <p:spPr>
              <a:xfrm flipH="1">
                <a:off x="4419090" y="12183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42" name="Rectangle 441"/>
              <p:cNvSpPr/>
              <p:nvPr/>
            </p:nvSpPr>
            <p:spPr>
              <a:xfrm flipH="1">
                <a:off x="4795112" y="102773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3" name="Rectangle 442"/>
              <p:cNvSpPr/>
              <p:nvPr/>
            </p:nvSpPr>
            <p:spPr>
              <a:xfrm flipH="1">
                <a:off x="4980921" y="947869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4" name="Rectangle 443"/>
              <p:cNvSpPr/>
              <p:nvPr/>
            </p:nvSpPr>
            <p:spPr>
              <a:xfrm flipH="1">
                <a:off x="5178579" y="87586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5" name="Rectangle 444"/>
              <p:cNvSpPr/>
              <p:nvPr/>
            </p:nvSpPr>
            <p:spPr>
              <a:xfrm flipH="1">
                <a:off x="5354674" y="73184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46" name="Group 445"/>
              <p:cNvGrpSpPr/>
              <p:nvPr/>
            </p:nvGrpSpPr>
            <p:grpSpPr>
              <a:xfrm>
                <a:off x="108771" y="1923938"/>
                <a:ext cx="5671413" cy="797745"/>
                <a:chOff x="3180985" y="4331102"/>
                <a:chExt cx="5671413" cy="797745"/>
              </a:xfrm>
            </p:grpSpPr>
            <p:sp>
              <p:nvSpPr>
                <p:cNvPr id="447" name="Rectangle 446"/>
                <p:cNvSpPr/>
                <p:nvPr/>
              </p:nvSpPr>
              <p:spPr>
                <a:xfrm rot="19975391">
                  <a:off x="3180985" y="4588036"/>
                  <a:ext cx="5611580" cy="45719"/>
                </a:xfrm>
                <a:prstGeom prst="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8" name="Rectangle 447"/>
                <p:cNvSpPr/>
                <p:nvPr/>
              </p:nvSpPr>
              <p:spPr>
                <a:xfrm rot="19975391">
                  <a:off x="3213312" y="4814078"/>
                  <a:ext cx="5611580" cy="45719"/>
                </a:xfrm>
                <a:prstGeom prst="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9" name="Rectangle 448"/>
                <p:cNvSpPr/>
                <p:nvPr/>
              </p:nvSpPr>
              <p:spPr>
                <a:xfrm rot="19975391">
                  <a:off x="3240818" y="5083128"/>
                  <a:ext cx="5611580" cy="45719"/>
                </a:xfrm>
                <a:prstGeom prst="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0" name="Rectangle 449"/>
                <p:cNvSpPr/>
                <p:nvPr/>
              </p:nvSpPr>
              <p:spPr>
                <a:xfrm rot="19975391">
                  <a:off x="3227183" y="4331102"/>
                  <a:ext cx="5611580" cy="45719"/>
                </a:xfrm>
                <a:prstGeom prst="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74" name="Group 373"/>
            <p:cNvGrpSpPr/>
            <p:nvPr/>
          </p:nvGrpSpPr>
          <p:grpSpPr>
            <a:xfrm>
              <a:off x="699793" y="3950810"/>
              <a:ext cx="2575712" cy="2515655"/>
              <a:chOff x="699793" y="3950810"/>
              <a:chExt cx="2575712" cy="2515655"/>
            </a:xfrm>
          </p:grpSpPr>
          <p:sp>
            <p:nvSpPr>
              <p:cNvPr id="402" name="Rectangle 401"/>
              <p:cNvSpPr/>
              <p:nvPr/>
            </p:nvSpPr>
            <p:spPr>
              <a:xfrm flipH="1">
                <a:off x="3229786" y="535034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3" name="Rectangle 402"/>
              <p:cNvSpPr/>
              <p:nvPr/>
            </p:nvSpPr>
            <p:spPr>
              <a:xfrm flipH="1">
                <a:off x="3025981" y="525361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4" name="Rectangle 403"/>
              <p:cNvSpPr/>
              <p:nvPr/>
            </p:nvSpPr>
            <p:spPr>
              <a:xfrm flipH="1">
                <a:off x="2856695" y="514199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5" name="Rectangle 404"/>
              <p:cNvSpPr/>
              <p:nvPr/>
            </p:nvSpPr>
            <p:spPr>
              <a:xfrm flipH="1">
                <a:off x="2670046" y="50330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6" name="Rectangle 405"/>
              <p:cNvSpPr/>
              <p:nvPr/>
            </p:nvSpPr>
            <p:spPr>
              <a:xfrm flipH="1">
                <a:off x="2466241" y="493631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7" name="Rectangle 406"/>
              <p:cNvSpPr/>
              <p:nvPr/>
            </p:nvSpPr>
            <p:spPr>
              <a:xfrm flipH="1">
                <a:off x="2296955" y="482469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8" name="Rectangle 407"/>
              <p:cNvSpPr/>
              <p:nvPr/>
            </p:nvSpPr>
            <p:spPr>
              <a:xfrm flipH="1">
                <a:off x="2122270" y="473744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9" name="Rectangle 408"/>
              <p:cNvSpPr/>
              <p:nvPr/>
            </p:nvSpPr>
            <p:spPr>
              <a:xfrm flipH="1">
                <a:off x="1918465" y="46407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0" name="Rectangle 409"/>
              <p:cNvSpPr/>
              <p:nvPr/>
            </p:nvSpPr>
            <p:spPr>
              <a:xfrm flipH="1">
                <a:off x="1749179" y="452910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1" name="Rectangle 410"/>
              <p:cNvSpPr/>
              <p:nvPr/>
            </p:nvSpPr>
            <p:spPr>
              <a:xfrm flipH="1">
                <a:off x="1610172" y="44163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2" name="Rectangle 411"/>
              <p:cNvSpPr/>
              <p:nvPr/>
            </p:nvSpPr>
            <p:spPr>
              <a:xfrm flipH="1">
                <a:off x="1406367" y="431958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3" name="Rectangle 412"/>
              <p:cNvSpPr/>
              <p:nvPr/>
            </p:nvSpPr>
            <p:spPr>
              <a:xfrm flipH="1">
                <a:off x="1237081" y="420797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4" name="Rectangle 413"/>
              <p:cNvSpPr/>
              <p:nvPr/>
            </p:nvSpPr>
            <p:spPr>
              <a:xfrm flipH="1">
                <a:off x="1072884" y="415915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5" name="Rectangle 414"/>
              <p:cNvSpPr/>
              <p:nvPr/>
            </p:nvSpPr>
            <p:spPr>
              <a:xfrm flipH="1">
                <a:off x="869079" y="406242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6" name="Rectangle 415"/>
              <p:cNvSpPr/>
              <p:nvPr/>
            </p:nvSpPr>
            <p:spPr>
              <a:xfrm flipH="1">
                <a:off x="699793" y="395081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75" name="Rectangle 374"/>
            <p:cNvSpPr/>
            <p:nvPr/>
          </p:nvSpPr>
          <p:spPr>
            <a:xfrm flipH="1">
              <a:off x="572490" y="3812423"/>
              <a:ext cx="45719" cy="1116124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6" name="Group 375"/>
            <p:cNvGrpSpPr/>
            <p:nvPr/>
          </p:nvGrpSpPr>
          <p:grpSpPr>
            <a:xfrm>
              <a:off x="240716" y="4761613"/>
              <a:ext cx="3568542" cy="733345"/>
              <a:chOff x="254171" y="4807525"/>
              <a:chExt cx="3568542" cy="733345"/>
            </a:xfrm>
          </p:grpSpPr>
          <p:sp>
            <p:nvSpPr>
              <p:cNvPr id="398" name="Rectangle 397"/>
              <p:cNvSpPr/>
              <p:nvPr/>
            </p:nvSpPr>
            <p:spPr>
              <a:xfrm rot="1680292">
                <a:off x="289994" y="4985552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9" name="Rectangle 398"/>
              <p:cNvSpPr/>
              <p:nvPr/>
            </p:nvSpPr>
            <p:spPr>
              <a:xfrm rot="1680292">
                <a:off x="311489" y="5247724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0" name="Rectangle 399"/>
              <p:cNvSpPr/>
              <p:nvPr/>
            </p:nvSpPr>
            <p:spPr>
              <a:xfrm rot="1680292">
                <a:off x="254171" y="5495151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1" name="Rectangle 400"/>
              <p:cNvSpPr/>
              <p:nvPr/>
            </p:nvSpPr>
            <p:spPr>
              <a:xfrm rot="1680292">
                <a:off x="354385" y="4807525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77" name="Group 376"/>
            <p:cNvGrpSpPr/>
            <p:nvPr/>
          </p:nvGrpSpPr>
          <p:grpSpPr>
            <a:xfrm>
              <a:off x="5953681" y="1238967"/>
              <a:ext cx="2575712" cy="2515655"/>
              <a:chOff x="699793" y="3950810"/>
              <a:chExt cx="2575712" cy="2515655"/>
            </a:xfrm>
          </p:grpSpPr>
          <p:sp>
            <p:nvSpPr>
              <p:cNvPr id="383" name="Rectangle 382"/>
              <p:cNvSpPr/>
              <p:nvPr/>
            </p:nvSpPr>
            <p:spPr>
              <a:xfrm flipH="1">
                <a:off x="3229786" y="535034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4" name="Rectangle 383"/>
              <p:cNvSpPr/>
              <p:nvPr/>
            </p:nvSpPr>
            <p:spPr>
              <a:xfrm flipH="1">
                <a:off x="3025981" y="525361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5" name="Rectangle 384"/>
              <p:cNvSpPr/>
              <p:nvPr/>
            </p:nvSpPr>
            <p:spPr>
              <a:xfrm flipH="1">
                <a:off x="2856695" y="514199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6" name="Rectangle 385"/>
              <p:cNvSpPr/>
              <p:nvPr/>
            </p:nvSpPr>
            <p:spPr>
              <a:xfrm flipH="1">
                <a:off x="2670046" y="50330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7" name="Rectangle 386"/>
              <p:cNvSpPr/>
              <p:nvPr/>
            </p:nvSpPr>
            <p:spPr>
              <a:xfrm flipH="1">
                <a:off x="2466241" y="493631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8" name="Rectangle 387"/>
              <p:cNvSpPr/>
              <p:nvPr/>
            </p:nvSpPr>
            <p:spPr>
              <a:xfrm flipH="1">
                <a:off x="2296955" y="482469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9" name="Rectangle 388"/>
              <p:cNvSpPr/>
              <p:nvPr/>
            </p:nvSpPr>
            <p:spPr>
              <a:xfrm flipH="1">
                <a:off x="2122270" y="473744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0" name="Rectangle 389"/>
              <p:cNvSpPr/>
              <p:nvPr/>
            </p:nvSpPr>
            <p:spPr>
              <a:xfrm flipH="1">
                <a:off x="1918465" y="46407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1" name="Rectangle 390"/>
              <p:cNvSpPr/>
              <p:nvPr/>
            </p:nvSpPr>
            <p:spPr>
              <a:xfrm flipH="1">
                <a:off x="1749179" y="452910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2" name="Rectangle 391"/>
              <p:cNvSpPr/>
              <p:nvPr/>
            </p:nvSpPr>
            <p:spPr>
              <a:xfrm flipH="1">
                <a:off x="1610172" y="44163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3" name="Rectangle 392"/>
              <p:cNvSpPr/>
              <p:nvPr/>
            </p:nvSpPr>
            <p:spPr>
              <a:xfrm flipH="1">
                <a:off x="1406367" y="431958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4" name="Rectangle 393"/>
              <p:cNvSpPr/>
              <p:nvPr/>
            </p:nvSpPr>
            <p:spPr>
              <a:xfrm flipH="1">
                <a:off x="1237081" y="420797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5" name="Rectangle 394"/>
              <p:cNvSpPr/>
              <p:nvPr/>
            </p:nvSpPr>
            <p:spPr>
              <a:xfrm flipH="1">
                <a:off x="1072884" y="415915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6" name="Rectangle 395"/>
              <p:cNvSpPr/>
              <p:nvPr/>
            </p:nvSpPr>
            <p:spPr>
              <a:xfrm flipH="1">
                <a:off x="869079" y="406242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7" name="Rectangle 396"/>
              <p:cNvSpPr/>
              <p:nvPr/>
            </p:nvSpPr>
            <p:spPr>
              <a:xfrm flipH="1">
                <a:off x="699793" y="395081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78" name="Group 377"/>
            <p:cNvGrpSpPr/>
            <p:nvPr/>
          </p:nvGrpSpPr>
          <p:grpSpPr>
            <a:xfrm>
              <a:off x="5182234" y="1872238"/>
              <a:ext cx="3568542" cy="733345"/>
              <a:chOff x="254171" y="4807525"/>
              <a:chExt cx="3568542" cy="733345"/>
            </a:xfrm>
          </p:grpSpPr>
          <p:sp>
            <p:nvSpPr>
              <p:cNvPr id="379" name="Rectangle 378"/>
              <p:cNvSpPr/>
              <p:nvPr/>
            </p:nvSpPr>
            <p:spPr>
              <a:xfrm rot="1680292">
                <a:off x="354385" y="4807525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0" name="Rectangle 379"/>
              <p:cNvSpPr/>
              <p:nvPr/>
            </p:nvSpPr>
            <p:spPr>
              <a:xfrm rot="1680292">
                <a:off x="289994" y="4985552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1" name="Rectangle 380"/>
              <p:cNvSpPr/>
              <p:nvPr/>
            </p:nvSpPr>
            <p:spPr>
              <a:xfrm rot="1680292">
                <a:off x="311489" y="5247724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2" name="Rectangle 381"/>
              <p:cNvSpPr/>
              <p:nvPr/>
            </p:nvSpPr>
            <p:spPr>
              <a:xfrm rot="1680292">
                <a:off x="254171" y="5495151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060" name="Picture 12" descr="See original image"/>
          <p:cNvPicPr>
            <a:picLocks noChangeAspect="1" noChangeArrowheads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61"/>
          <a:stretch/>
        </p:blipFill>
        <p:spPr bwMode="auto">
          <a:xfrm>
            <a:off x="4550007" y="4442303"/>
            <a:ext cx="973621" cy="75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5" name="Group 134"/>
          <p:cNvGrpSpPr/>
          <p:nvPr/>
        </p:nvGrpSpPr>
        <p:grpSpPr>
          <a:xfrm rot="21312809">
            <a:off x="2123813" y="4162962"/>
            <a:ext cx="494267" cy="454992"/>
            <a:chOff x="171956" y="1037417"/>
            <a:chExt cx="8680442" cy="5484724"/>
          </a:xfrm>
        </p:grpSpPr>
        <p:sp>
          <p:nvSpPr>
            <p:cNvPr id="136" name="Rectangle 135"/>
            <p:cNvSpPr/>
            <p:nvPr/>
          </p:nvSpPr>
          <p:spPr>
            <a:xfrm flipH="1">
              <a:off x="5577538" y="1037417"/>
              <a:ext cx="45719" cy="1116124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grpSp>
          <p:nvGrpSpPr>
            <p:cNvPr id="137" name="Group 136"/>
            <p:cNvGrpSpPr/>
            <p:nvPr/>
          </p:nvGrpSpPr>
          <p:grpSpPr>
            <a:xfrm>
              <a:off x="3408396" y="1189822"/>
              <a:ext cx="5120997" cy="5332319"/>
              <a:chOff x="1903955" y="491198"/>
              <a:chExt cx="5132771" cy="5501944"/>
            </a:xfrm>
          </p:grpSpPr>
          <p:sp>
            <p:nvSpPr>
              <p:cNvPr id="221" name="Rectangle 220"/>
              <p:cNvSpPr/>
              <p:nvPr/>
            </p:nvSpPr>
            <p:spPr>
              <a:xfrm flipH="1">
                <a:off x="1903955" y="487701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2" name="Rectangle 221"/>
              <p:cNvSpPr/>
              <p:nvPr/>
            </p:nvSpPr>
            <p:spPr>
              <a:xfrm flipH="1">
                <a:off x="2089764" y="479715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3" name="Rectangle 222"/>
              <p:cNvSpPr/>
              <p:nvPr/>
            </p:nvSpPr>
            <p:spPr>
              <a:xfrm flipH="1">
                <a:off x="2287422" y="472514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4" name="Rectangle 223"/>
              <p:cNvSpPr/>
              <p:nvPr/>
            </p:nvSpPr>
            <p:spPr>
              <a:xfrm flipH="1">
                <a:off x="2463517" y="458112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5" name="Rectangle 224"/>
              <p:cNvSpPr/>
              <p:nvPr/>
            </p:nvSpPr>
            <p:spPr>
              <a:xfrm flipH="1">
                <a:off x="2634110" y="448050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26" name="Rectangle 225"/>
              <p:cNvSpPr/>
              <p:nvPr/>
            </p:nvSpPr>
            <p:spPr>
              <a:xfrm flipH="1">
                <a:off x="2805787" y="443711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27" name="Rectangle 226"/>
              <p:cNvSpPr/>
              <p:nvPr/>
            </p:nvSpPr>
            <p:spPr>
              <a:xfrm flipH="1">
                <a:off x="2634110" y="458112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28" name="Rectangle 227"/>
              <p:cNvSpPr/>
              <p:nvPr/>
            </p:nvSpPr>
            <p:spPr>
              <a:xfrm flipH="1">
                <a:off x="2979210" y="435320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9" name="Rectangle 228"/>
              <p:cNvSpPr/>
              <p:nvPr/>
            </p:nvSpPr>
            <p:spPr>
              <a:xfrm flipH="1">
                <a:off x="3165019" y="42733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0" name="Rectangle 229"/>
              <p:cNvSpPr/>
              <p:nvPr/>
            </p:nvSpPr>
            <p:spPr>
              <a:xfrm flipH="1">
                <a:off x="3362677" y="420132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1" name="Rectangle 230"/>
              <p:cNvSpPr/>
              <p:nvPr/>
            </p:nvSpPr>
            <p:spPr>
              <a:xfrm flipH="1">
                <a:off x="3538772" y="405731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2" name="Rectangle 231"/>
              <p:cNvSpPr/>
              <p:nvPr/>
            </p:nvSpPr>
            <p:spPr>
              <a:xfrm flipH="1">
                <a:off x="3881042" y="391329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33" name="Rectangle 232"/>
              <p:cNvSpPr/>
              <p:nvPr/>
            </p:nvSpPr>
            <p:spPr>
              <a:xfrm flipH="1">
                <a:off x="3709365" y="405731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34" name="Rectangle 233"/>
              <p:cNvSpPr/>
              <p:nvPr/>
            </p:nvSpPr>
            <p:spPr>
              <a:xfrm flipH="1">
                <a:off x="4067075" y="380973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5" name="Rectangle 234"/>
              <p:cNvSpPr/>
              <p:nvPr/>
            </p:nvSpPr>
            <p:spPr>
              <a:xfrm flipH="1">
                <a:off x="4252884" y="372987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6" name="Rectangle 235"/>
              <p:cNvSpPr/>
              <p:nvPr/>
            </p:nvSpPr>
            <p:spPr>
              <a:xfrm flipH="1">
                <a:off x="4450542" y="365786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7" name="Rectangle 236"/>
              <p:cNvSpPr/>
              <p:nvPr/>
            </p:nvSpPr>
            <p:spPr>
              <a:xfrm flipH="1">
                <a:off x="4626637" y="351384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8" name="Rectangle 237"/>
              <p:cNvSpPr/>
              <p:nvPr/>
            </p:nvSpPr>
            <p:spPr>
              <a:xfrm flipH="1">
                <a:off x="4968907" y="336983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39" name="Rectangle 238"/>
              <p:cNvSpPr/>
              <p:nvPr/>
            </p:nvSpPr>
            <p:spPr>
              <a:xfrm flipH="1">
                <a:off x="4797230" y="351384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40" name="Rectangle 239"/>
              <p:cNvSpPr/>
              <p:nvPr/>
            </p:nvSpPr>
            <p:spPr>
              <a:xfrm flipH="1">
                <a:off x="5154675" y="332412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1" name="Rectangle 240"/>
              <p:cNvSpPr/>
              <p:nvPr/>
            </p:nvSpPr>
            <p:spPr>
              <a:xfrm flipH="1">
                <a:off x="5340484" y="324425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2" name="Rectangle 241"/>
              <p:cNvSpPr/>
              <p:nvPr/>
            </p:nvSpPr>
            <p:spPr>
              <a:xfrm flipH="1">
                <a:off x="5538142" y="317225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3" name="Rectangle 242"/>
              <p:cNvSpPr/>
              <p:nvPr/>
            </p:nvSpPr>
            <p:spPr>
              <a:xfrm flipH="1">
                <a:off x="5714237" y="30282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4" name="Rectangle 243"/>
              <p:cNvSpPr/>
              <p:nvPr/>
            </p:nvSpPr>
            <p:spPr>
              <a:xfrm flipH="1">
                <a:off x="6056507" y="288421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45" name="Rectangle 244"/>
              <p:cNvSpPr/>
              <p:nvPr/>
            </p:nvSpPr>
            <p:spPr>
              <a:xfrm flipH="1">
                <a:off x="5884830" y="30282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46" name="Rectangle 245"/>
              <p:cNvSpPr/>
              <p:nvPr/>
            </p:nvSpPr>
            <p:spPr>
              <a:xfrm flipH="1">
                <a:off x="6260852" y="2837629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7" name="Rectangle 246"/>
              <p:cNvSpPr/>
              <p:nvPr/>
            </p:nvSpPr>
            <p:spPr>
              <a:xfrm flipH="1">
                <a:off x="6446661" y="275776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8" name="Rectangle 247"/>
              <p:cNvSpPr/>
              <p:nvPr/>
            </p:nvSpPr>
            <p:spPr>
              <a:xfrm flipH="1">
                <a:off x="6644319" y="261427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9" name="Rectangle 248"/>
              <p:cNvSpPr/>
              <p:nvPr/>
            </p:nvSpPr>
            <p:spPr>
              <a:xfrm flipH="1">
                <a:off x="6820414" y="2541739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0" name="Rectangle 249"/>
              <p:cNvSpPr/>
              <p:nvPr/>
            </p:nvSpPr>
            <p:spPr>
              <a:xfrm flipH="1">
                <a:off x="4242213" y="49119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51" name="Rectangle 250"/>
              <p:cNvSpPr/>
              <p:nvPr/>
            </p:nvSpPr>
            <p:spPr>
              <a:xfrm flipH="1">
                <a:off x="6991007" y="245596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</p:grpSp>
        <p:grpSp>
          <p:nvGrpSpPr>
            <p:cNvPr id="138" name="Group 137"/>
            <p:cNvGrpSpPr/>
            <p:nvPr/>
          </p:nvGrpSpPr>
          <p:grpSpPr>
            <a:xfrm>
              <a:off x="3180985" y="4331102"/>
              <a:ext cx="5671413" cy="797745"/>
              <a:chOff x="3180985" y="4331102"/>
              <a:chExt cx="5671413" cy="797745"/>
            </a:xfrm>
          </p:grpSpPr>
          <p:sp>
            <p:nvSpPr>
              <p:cNvPr id="217" name="Rectangle 216"/>
              <p:cNvSpPr/>
              <p:nvPr/>
            </p:nvSpPr>
            <p:spPr>
              <a:xfrm rot="19975391">
                <a:off x="3213312" y="4814078"/>
                <a:ext cx="5611580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8" name="Rectangle 217"/>
              <p:cNvSpPr/>
              <p:nvPr/>
            </p:nvSpPr>
            <p:spPr>
              <a:xfrm rot="19975391">
                <a:off x="3240818" y="5083128"/>
                <a:ext cx="5611580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9" name="Rectangle 218"/>
              <p:cNvSpPr/>
              <p:nvPr/>
            </p:nvSpPr>
            <p:spPr>
              <a:xfrm rot="19975391">
                <a:off x="3227183" y="4331102"/>
                <a:ext cx="5611580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0" name="Rectangle 219"/>
              <p:cNvSpPr/>
              <p:nvPr/>
            </p:nvSpPr>
            <p:spPr>
              <a:xfrm rot="19975391">
                <a:off x="3180985" y="4588036"/>
                <a:ext cx="5611580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9" name="Group 138"/>
            <p:cNvGrpSpPr/>
            <p:nvPr/>
          </p:nvGrpSpPr>
          <p:grpSpPr>
            <a:xfrm>
              <a:off x="171956" y="1103687"/>
              <a:ext cx="5620418" cy="3533958"/>
              <a:chOff x="108771" y="731845"/>
              <a:chExt cx="5671413" cy="3451403"/>
            </a:xfrm>
          </p:grpSpPr>
          <p:sp>
            <p:nvSpPr>
              <p:cNvPr id="183" name="Rectangle 182"/>
              <p:cNvSpPr/>
              <p:nvPr/>
            </p:nvSpPr>
            <p:spPr>
              <a:xfrm flipH="1">
                <a:off x="438215" y="306712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Rectangle 183"/>
              <p:cNvSpPr/>
              <p:nvPr/>
            </p:nvSpPr>
            <p:spPr>
              <a:xfrm flipH="1">
                <a:off x="624024" y="298725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Rectangle 184"/>
              <p:cNvSpPr/>
              <p:nvPr/>
            </p:nvSpPr>
            <p:spPr>
              <a:xfrm flipH="1">
                <a:off x="821682" y="291525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Rectangle 185"/>
              <p:cNvSpPr/>
              <p:nvPr/>
            </p:nvSpPr>
            <p:spPr>
              <a:xfrm flipH="1">
                <a:off x="997777" y="27712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Rectangle 186"/>
              <p:cNvSpPr/>
              <p:nvPr/>
            </p:nvSpPr>
            <p:spPr>
              <a:xfrm flipH="1">
                <a:off x="1168370" y="267060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88" name="Rectangle 187"/>
              <p:cNvSpPr/>
              <p:nvPr/>
            </p:nvSpPr>
            <p:spPr>
              <a:xfrm flipH="1">
                <a:off x="1340047" y="262721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89" name="Rectangle 188"/>
              <p:cNvSpPr/>
              <p:nvPr/>
            </p:nvSpPr>
            <p:spPr>
              <a:xfrm flipH="1">
                <a:off x="1168370" y="27712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90" name="Rectangle 189"/>
              <p:cNvSpPr/>
              <p:nvPr/>
            </p:nvSpPr>
            <p:spPr>
              <a:xfrm flipH="1">
                <a:off x="1513470" y="254330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Rectangle 190"/>
              <p:cNvSpPr/>
              <p:nvPr/>
            </p:nvSpPr>
            <p:spPr>
              <a:xfrm flipH="1">
                <a:off x="1699279" y="24634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Rectangle 191"/>
              <p:cNvSpPr/>
              <p:nvPr/>
            </p:nvSpPr>
            <p:spPr>
              <a:xfrm flipH="1">
                <a:off x="1896937" y="239143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Rectangle 192"/>
              <p:cNvSpPr/>
              <p:nvPr/>
            </p:nvSpPr>
            <p:spPr>
              <a:xfrm flipH="1">
                <a:off x="2073032" y="22474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Rectangle 193"/>
              <p:cNvSpPr/>
              <p:nvPr/>
            </p:nvSpPr>
            <p:spPr>
              <a:xfrm flipH="1">
                <a:off x="2415302" y="210340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95" name="Rectangle 194"/>
              <p:cNvSpPr/>
              <p:nvPr/>
            </p:nvSpPr>
            <p:spPr>
              <a:xfrm flipH="1">
                <a:off x="2243625" y="22474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96" name="Rectangle 195"/>
              <p:cNvSpPr/>
              <p:nvPr/>
            </p:nvSpPr>
            <p:spPr>
              <a:xfrm flipH="1">
                <a:off x="2601335" y="199984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Rectangle 196"/>
              <p:cNvSpPr/>
              <p:nvPr/>
            </p:nvSpPr>
            <p:spPr>
              <a:xfrm flipH="1">
                <a:off x="2787144" y="191997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Rectangle 197"/>
              <p:cNvSpPr/>
              <p:nvPr/>
            </p:nvSpPr>
            <p:spPr>
              <a:xfrm flipH="1">
                <a:off x="2984802" y="1847969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Rectangle 198"/>
              <p:cNvSpPr/>
              <p:nvPr/>
            </p:nvSpPr>
            <p:spPr>
              <a:xfrm flipH="1">
                <a:off x="3160897" y="170395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0" name="Rectangle 199"/>
              <p:cNvSpPr/>
              <p:nvPr/>
            </p:nvSpPr>
            <p:spPr>
              <a:xfrm flipH="1">
                <a:off x="3503167" y="155993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01" name="Rectangle 200"/>
              <p:cNvSpPr/>
              <p:nvPr/>
            </p:nvSpPr>
            <p:spPr>
              <a:xfrm flipH="1">
                <a:off x="3331490" y="170395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02" name="Rectangle 201"/>
              <p:cNvSpPr/>
              <p:nvPr/>
            </p:nvSpPr>
            <p:spPr>
              <a:xfrm flipH="1">
                <a:off x="3688935" y="151423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Rectangle 202"/>
              <p:cNvSpPr/>
              <p:nvPr/>
            </p:nvSpPr>
            <p:spPr>
              <a:xfrm flipH="1">
                <a:off x="3874744" y="143436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Rectangle 203"/>
              <p:cNvSpPr/>
              <p:nvPr/>
            </p:nvSpPr>
            <p:spPr>
              <a:xfrm flipH="1">
                <a:off x="4072402" y="136235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Rectangle 204"/>
              <p:cNvSpPr/>
              <p:nvPr/>
            </p:nvSpPr>
            <p:spPr>
              <a:xfrm flipH="1">
                <a:off x="4248497" y="12183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Rectangle 205"/>
              <p:cNvSpPr/>
              <p:nvPr/>
            </p:nvSpPr>
            <p:spPr>
              <a:xfrm flipH="1">
                <a:off x="4590767" y="107432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07" name="Rectangle 206"/>
              <p:cNvSpPr/>
              <p:nvPr/>
            </p:nvSpPr>
            <p:spPr>
              <a:xfrm flipH="1">
                <a:off x="4419090" y="12183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08" name="Rectangle 207"/>
              <p:cNvSpPr/>
              <p:nvPr/>
            </p:nvSpPr>
            <p:spPr>
              <a:xfrm flipH="1">
                <a:off x="4795112" y="102773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9" name="Rectangle 208"/>
              <p:cNvSpPr/>
              <p:nvPr/>
            </p:nvSpPr>
            <p:spPr>
              <a:xfrm flipH="1">
                <a:off x="4980921" y="947869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Rectangle 209"/>
              <p:cNvSpPr/>
              <p:nvPr/>
            </p:nvSpPr>
            <p:spPr>
              <a:xfrm flipH="1">
                <a:off x="5178579" y="87586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1" name="Rectangle 210"/>
              <p:cNvSpPr/>
              <p:nvPr/>
            </p:nvSpPr>
            <p:spPr>
              <a:xfrm flipH="1">
                <a:off x="5354674" y="73184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2" name="Group 211"/>
              <p:cNvGrpSpPr/>
              <p:nvPr/>
            </p:nvGrpSpPr>
            <p:grpSpPr>
              <a:xfrm>
                <a:off x="108771" y="1923938"/>
                <a:ext cx="5671413" cy="797745"/>
                <a:chOff x="3180985" y="4331102"/>
                <a:chExt cx="5671413" cy="797745"/>
              </a:xfrm>
            </p:grpSpPr>
            <p:sp>
              <p:nvSpPr>
                <p:cNvPr id="213" name="Rectangle 212"/>
                <p:cNvSpPr/>
                <p:nvPr/>
              </p:nvSpPr>
              <p:spPr>
                <a:xfrm rot="19975391">
                  <a:off x="3180985" y="4588036"/>
                  <a:ext cx="5611580" cy="45719"/>
                </a:xfrm>
                <a:prstGeom prst="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Rectangle 213"/>
                <p:cNvSpPr/>
                <p:nvPr/>
              </p:nvSpPr>
              <p:spPr>
                <a:xfrm rot="19975391">
                  <a:off x="3213312" y="4814078"/>
                  <a:ext cx="5611580" cy="45719"/>
                </a:xfrm>
                <a:prstGeom prst="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Rectangle 214"/>
                <p:cNvSpPr/>
                <p:nvPr/>
              </p:nvSpPr>
              <p:spPr>
                <a:xfrm rot="19975391">
                  <a:off x="3240818" y="5083128"/>
                  <a:ext cx="5611580" cy="45719"/>
                </a:xfrm>
                <a:prstGeom prst="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6" name="Rectangle 215"/>
                <p:cNvSpPr/>
                <p:nvPr/>
              </p:nvSpPr>
              <p:spPr>
                <a:xfrm rot="19975391">
                  <a:off x="3227183" y="4331102"/>
                  <a:ext cx="5611580" cy="45719"/>
                </a:xfrm>
                <a:prstGeom prst="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40" name="Group 139"/>
            <p:cNvGrpSpPr/>
            <p:nvPr/>
          </p:nvGrpSpPr>
          <p:grpSpPr>
            <a:xfrm>
              <a:off x="699793" y="3950810"/>
              <a:ext cx="2575712" cy="2515655"/>
              <a:chOff x="699793" y="3950810"/>
              <a:chExt cx="2575712" cy="2515655"/>
            </a:xfrm>
          </p:grpSpPr>
          <p:sp>
            <p:nvSpPr>
              <p:cNvPr id="168" name="Rectangle 167"/>
              <p:cNvSpPr/>
              <p:nvPr/>
            </p:nvSpPr>
            <p:spPr>
              <a:xfrm flipH="1">
                <a:off x="3229786" y="535034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Rectangle 168"/>
              <p:cNvSpPr/>
              <p:nvPr/>
            </p:nvSpPr>
            <p:spPr>
              <a:xfrm flipH="1">
                <a:off x="3025981" y="525361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Rectangle 169"/>
              <p:cNvSpPr/>
              <p:nvPr/>
            </p:nvSpPr>
            <p:spPr>
              <a:xfrm flipH="1">
                <a:off x="2856695" y="514199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" name="Rectangle 170"/>
              <p:cNvSpPr/>
              <p:nvPr/>
            </p:nvSpPr>
            <p:spPr>
              <a:xfrm flipH="1">
                <a:off x="2670046" y="50330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Rectangle 171"/>
              <p:cNvSpPr/>
              <p:nvPr/>
            </p:nvSpPr>
            <p:spPr>
              <a:xfrm flipH="1">
                <a:off x="2466241" y="493631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" name="Rectangle 172"/>
              <p:cNvSpPr/>
              <p:nvPr/>
            </p:nvSpPr>
            <p:spPr>
              <a:xfrm flipH="1">
                <a:off x="2296955" y="482469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Rectangle 173"/>
              <p:cNvSpPr/>
              <p:nvPr/>
            </p:nvSpPr>
            <p:spPr>
              <a:xfrm flipH="1">
                <a:off x="2122270" y="473744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Rectangle 174"/>
              <p:cNvSpPr/>
              <p:nvPr/>
            </p:nvSpPr>
            <p:spPr>
              <a:xfrm flipH="1">
                <a:off x="1918465" y="46407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Rectangle 175"/>
              <p:cNvSpPr/>
              <p:nvPr/>
            </p:nvSpPr>
            <p:spPr>
              <a:xfrm flipH="1">
                <a:off x="1749179" y="452910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Rectangle 176"/>
              <p:cNvSpPr/>
              <p:nvPr/>
            </p:nvSpPr>
            <p:spPr>
              <a:xfrm flipH="1">
                <a:off x="1610172" y="44163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Rectangle 177"/>
              <p:cNvSpPr/>
              <p:nvPr/>
            </p:nvSpPr>
            <p:spPr>
              <a:xfrm flipH="1">
                <a:off x="1406367" y="431958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Rectangle 178"/>
              <p:cNvSpPr/>
              <p:nvPr/>
            </p:nvSpPr>
            <p:spPr>
              <a:xfrm flipH="1">
                <a:off x="1237081" y="420797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" name="Rectangle 179"/>
              <p:cNvSpPr/>
              <p:nvPr/>
            </p:nvSpPr>
            <p:spPr>
              <a:xfrm flipH="1">
                <a:off x="1072884" y="415915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Rectangle 180"/>
              <p:cNvSpPr/>
              <p:nvPr/>
            </p:nvSpPr>
            <p:spPr>
              <a:xfrm flipH="1">
                <a:off x="869079" y="406242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" name="Rectangle 181"/>
              <p:cNvSpPr/>
              <p:nvPr/>
            </p:nvSpPr>
            <p:spPr>
              <a:xfrm flipH="1">
                <a:off x="699793" y="395081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 flipH="1">
              <a:off x="572490" y="3812423"/>
              <a:ext cx="45719" cy="1116124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2" name="Group 141"/>
            <p:cNvGrpSpPr/>
            <p:nvPr/>
          </p:nvGrpSpPr>
          <p:grpSpPr>
            <a:xfrm>
              <a:off x="240716" y="4761613"/>
              <a:ext cx="3568542" cy="733345"/>
              <a:chOff x="254171" y="4807525"/>
              <a:chExt cx="3568542" cy="733345"/>
            </a:xfrm>
          </p:grpSpPr>
          <p:sp>
            <p:nvSpPr>
              <p:cNvPr id="164" name="Rectangle 163"/>
              <p:cNvSpPr/>
              <p:nvPr/>
            </p:nvSpPr>
            <p:spPr>
              <a:xfrm rot="1680292">
                <a:off x="289994" y="4985552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Rectangle 164"/>
              <p:cNvSpPr/>
              <p:nvPr/>
            </p:nvSpPr>
            <p:spPr>
              <a:xfrm rot="1680292">
                <a:off x="311489" y="5247724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Rectangle 165"/>
              <p:cNvSpPr/>
              <p:nvPr/>
            </p:nvSpPr>
            <p:spPr>
              <a:xfrm rot="1680292">
                <a:off x="254171" y="5495151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Rectangle 166"/>
              <p:cNvSpPr/>
              <p:nvPr/>
            </p:nvSpPr>
            <p:spPr>
              <a:xfrm rot="1680292">
                <a:off x="354385" y="4807525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3" name="Group 142"/>
            <p:cNvGrpSpPr/>
            <p:nvPr/>
          </p:nvGrpSpPr>
          <p:grpSpPr>
            <a:xfrm>
              <a:off x="5953681" y="1238967"/>
              <a:ext cx="2575712" cy="2515655"/>
              <a:chOff x="699793" y="3950810"/>
              <a:chExt cx="2575712" cy="2515655"/>
            </a:xfrm>
          </p:grpSpPr>
          <p:sp>
            <p:nvSpPr>
              <p:cNvPr id="149" name="Rectangle 148"/>
              <p:cNvSpPr/>
              <p:nvPr/>
            </p:nvSpPr>
            <p:spPr>
              <a:xfrm flipH="1">
                <a:off x="3229786" y="535034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Rectangle 149"/>
              <p:cNvSpPr/>
              <p:nvPr/>
            </p:nvSpPr>
            <p:spPr>
              <a:xfrm flipH="1">
                <a:off x="3025981" y="525361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Rectangle 150"/>
              <p:cNvSpPr/>
              <p:nvPr/>
            </p:nvSpPr>
            <p:spPr>
              <a:xfrm flipH="1">
                <a:off x="2856695" y="514199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Rectangle 151"/>
              <p:cNvSpPr/>
              <p:nvPr/>
            </p:nvSpPr>
            <p:spPr>
              <a:xfrm flipH="1">
                <a:off x="2670046" y="50330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Rectangle 152"/>
              <p:cNvSpPr/>
              <p:nvPr/>
            </p:nvSpPr>
            <p:spPr>
              <a:xfrm flipH="1">
                <a:off x="2466241" y="493631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Rectangle 153"/>
              <p:cNvSpPr/>
              <p:nvPr/>
            </p:nvSpPr>
            <p:spPr>
              <a:xfrm flipH="1">
                <a:off x="2296955" y="482469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Rectangle 154"/>
              <p:cNvSpPr/>
              <p:nvPr/>
            </p:nvSpPr>
            <p:spPr>
              <a:xfrm flipH="1">
                <a:off x="2122270" y="473744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Rectangle 155"/>
              <p:cNvSpPr/>
              <p:nvPr/>
            </p:nvSpPr>
            <p:spPr>
              <a:xfrm flipH="1">
                <a:off x="1918465" y="46407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Rectangle 156"/>
              <p:cNvSpPr/>
              <p:nvPr/>
            </p:nvSpPr>
            <p:spPr>
              <a:xfrm flipH="1">
                <a:off x="1749179" y="452910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Rectangle 157"/>
              <p:cNvSpPr/>
              <p:nvPr/>
            </p:nvSpPr>
            <p:spPr>
              <a:xfrm flipH="1">
                <a:off x="1610172" y="44163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Rectangle 158"/>
              <p:cNvSpPr/>
              <p:nvPr/>
            </p:nvSpPr>
            <p:spPr>
              <a:xfrm flipH="1">
                <a:off x="1406367" y="431958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Rectangle 159"/>
              <p:cNvSpPr/>
              <p:nvPr/>
            </p:nvSpPr>
            <p:spPr>
              <a:xfrm flipH="1">
                <a:off x="1237081" y="420797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Rectangle 160"/>
              <p:cNvSpPr/>
              <p:nvPr/>
            </p:nvSpPr>
            <p:spPr>
              <a:xfrm flipH="1">
                <a:off x="1072884" y="415915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Rectangle 161"/>
              <p:cNvSpPr/>
              <p:nvPr/>
            </p:nvSpPr>
            <p:spPr>
              <a:xfrm flipH="1">
                <a:off x="869079" y="406242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" name="Rectangle 162"/>
              <p:cNvSpPr/>
              <p:nvPr/>
            </p:nvSpPr>
            <p:spPr>
              <a:xfrm flipH="1">
                <a:off x="699793" y="395081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4" name="Group 143"/>
            <p:cNvGrpSpPr/>
            <p:nvPr/>
          </p:nvGrpSpPr>
          <p:grpSpPr>
            <a:xfrm>
              <a:off x="5182234" y="1872238"/>
              <a:ext cx="3568542" cy="733345"/>
              <a:chOff x="254171" y="4807525"/>
              <a:chExt cx="3568542" cy="733345"/>
            </a:xfrm>
          </p:grpSpPr>
          <p:sp>
            <p:nvSpPr>
              <p:cNvPr id="145" name="Rectangle 144"/>
              <p:cNvSpPr/>
              <p:nvPr/>
            </p:nvSpPr>
            <p:spPr>
              <a:xfrm rot="1680292">
                <a:off x="354385" y="4807525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Rectangle 145"/>
              <p:cNvSpPr/>
              <p:nvPr/>
            </p:nvSpPr>
            <p:spPr>
              <a:xfrm rot="1680292">
                <a:off x="289994" y="4985552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Rectangle 146"/>
              <p:cNvSpPr/>
              <p:nvPr/>
            </p:nvSpPr>
            <p:spPr>
              <a:xfrm rot="1680292">
                <a:off x="311489" y="5247724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Rectangle 147"/>
              <p:cNvSpPr/>
              <p:nvPr/>
            </p:nvSpPr>
            <p:spPr>
              <a:xfrm rot="1680292">
                <a:off x="254171" y="5495151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062" name="Picture 14" descr="See original image"/>
          <p:cNvPicPr>
            <a:picLocks noChangeAspect="1" noChangeArrowheads="1"/>
          </p:cNvPicPr>
          <p:nvPr/>
        </p:nvPicPr>
        <p:blipFill rotWithShape="1">
          <a:blip r:embed="rId15">
            <a:clrChange>
              <a:clrFrom>
                <a:srgbClr val="F8F3F9"/>
              </a:clrFrom>
              <a:clrTo>
                <a:srgbClr val="F8F3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08"/>
          <a:stretch/>
        </p:blipFill>
        <p:spPr bwMode="auto">
          <a:xfrm>
            <a:off x="1979913" y="3507333"/>
            <a:ext cx="812251" cy="89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8" name="Group 487"/>
          <p:cNvGrpSpPr/>
          <p:nvPr/>
        </p:nvGrpSpPr>
        <p:grpSpPr>
          <a:xfrm rot="21312809">
            <a:off x="2880799" y="5466762"/>
            <a:ext cx="566234" cy="538165"/>
            <a:chOff x="171956" y="1037417"/>
            <a:chExt cx="8680442" cy="5484724"/>
          </a:xfrm>
        </p:grpSpPr>
        <p:sp>
          <p:nvSpPr>
            <p:cNvPr id="489" name="Rectangle 488"/>
            <p:cNvSpPr/>
            <p:nvPr/>
          </p:nvSpPr>
          <p:spPr>
            <a:xfrm flipH="1">
              <a:off x="5577538" y="1037417"/>
              <a:ext cx="45719" cy="1116124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grpSp>
          <p:nvGrpSpPr>
            <p:cNvPr id="490" name="Group 489"/>
            <p:cNvGrpSpPr/>
            <p:nvPr/>
          </p:nvGrpSpPr>
          <p:grpSpPr>
            <a:xfrm>
              <a:off x="3408396" y="1189822"/>
              <a:ext cx="5120997" cy="5332319"/>
              <a:chOff x="1903955" y="491198"/>
              <a:chExt cx="5132771" cy="5501944"/>
            </a:xfrm>
          </p:grpSpPr>
          <p:sp>
            <p:nvSpPr>
              <p:cNvPr id="574" name="Rectangle 573"/>
              <p:cNvSpPr/>
              <p:nvPr/>
            </p:nvSpPr>
            <p:spPr>
              <a:xfrm flipH="1">
                <a:off x="1903955" y="487701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5" name="Rectangle 574"/>
              <p:cNvSpPr/>
              <p:nvPr/>
            </p:nvSpPr>
            <p:spPr>
              <a:xfrm flipH="1">
                <a:off x="2089764" y="479715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6" name="Rectangle 575"/>
              <p:cNvSpPr/>
              <p:nvPr/>
            </p:nvSpPr>
            <p:spPr>
              <a:xfrm flipH="1">
                <a:off x="2287422" y="472514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7" name="Rectangle 576"/>
              <p:cNvSpPr/>
              <p:nvPr/>
            </p:nvSpPr>
            <p:spPr>
              <a:xfrm flipH="1">
                <a:off x="2463517" y="458112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8" name="Rectangle 577"/>
              <p:cNvSpPr/>
              <p:nvPr/>
            </p:nvSpPr>
            <p:spPr>
              <a:xfrm flipH="1">
                <a:off x="2634110" y="448050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579" name="Rectangle 578"/>
              <p:cNvSpPr/>
              <p:nvPr/>
            </p:nvSpPr>
            <p:spPr>
              <a:xfrm flipH="1">
                <a:off x="2805787" y="443711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580" name="Rectangle 579"/>
              <p:cNvSpPr/>
              <p:nvPr/>
            </p:nvSpPr>
            <p:spPr>
              <a:xfrm flipH="1">
                <a:off x="2634110" y="458112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581" name="Rectangle 580"/>
              <p:cNvSpPr/>
              <p:nvPr/>
            </p:nvSpPr>
            <p:spPr>
              <a:xfrm flipH="1">
                <a:off x="2979210" y="435320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2" name="Rectangle 581"/>
              <p:cNvSpPr/>
              <p:nvPr/>
            </p:nvSpPr>
            <p:spPr>
              <a:xfrm flipH="1">
                <a:off x="3165019" y="42733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3" name="Rectangle 582"/>
              <p:cNvSpPr/>
              <p:nvPr/>
            </p:nvSpPr>
            <p:spPr>
              <a:xfrm flipH="1">
                <a:off x="3362677" y="420132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4" name="Rectangle 583"/>
              <p:cNvSpPr/>
              <p:nvPr/>
            </p:nvSpPr>
            <p:spPr>
              <a:xfrm flipH="1">
                <a:off x="3538772" y="405731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5" name="Rectangle 584"/>
              <p:cNvSpPr/>
              <p:nvPr/>
            </p:nvSpPr>
            <p:spPr>
              <a:xfrm flipH="1">
                <a:off x="3881042" y="391329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586" name="Rectangle 585"/>
              <p:cNvSpPr/>
              <p:nvPr/>
            </p:nvSpPr>
            <p:spPr>
              <a:xfrm flipH="1">
                <a:off x="3709365" y="405731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587" name="Rectangle 586"/>
              <p:cNvSpPr/>
              <p:nvPr/>
            </p:nvSpPr>
            <p:spPr>
              <a:xfrm flipH="1">
                <a:off x="4067075" y="380973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8" name="Rectangle 587"/>
              <p:cNvSpPr/>
              <p:nvPr/>
            </p:nvSpPr>
            <p:spPr>
              <a:xfrm flipH="1">
                <a:off x="4252884" y="372987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9" name="Rectangle 588"/>
              <p:cNvSpPr/>
              <p:nvPr/>
            </p:nvSpPr>
            <p:spPr>
              <a:xfrm flipH="1">
                <a:off x="4450542" y="365786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0" name="Rectangle 589"/>
              <p:cNvSpPr/>
              <p:nvPr/>
            </p:nvSpPr>
            <p:spPr>
              <a:xfrm flipH="1">
                <a:off x="4626637" y="351384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1" name="Rectangle 590"/>
              <p:cNvSpPr/>
              <p:nvPr/>
            </p:nvSpPr>
            <p:spPr>
              <a:xfrm flipH="1">
                <a:off x="4968907" y="336983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592" name="Rectangle 591"/>
              <p:cNvSpPr/>
              <p:nvPr/>
            </p:nvSpPr>
            <p:spPr>
              <a:xfrm flipH="1">
                <a:off x="4797230" y="351384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593" name="Rectangle 592"/>
              <p:cNvSpPr/>
              <p:nvPr/>
            </p:nvSpPr>
            <p:spPr>
              <a:xfrm flipH="1">
                <a:off x="5154675" y="332412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4" name="Rectangle 593"/>
              <p:cNvSpPr/>
              <p:nvPr/>
            </p:nvSpPr>
            <p:spPr>
              <a:xfrm flipH="1">
                <a:off x="5340484" y="324425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5" name="Rectangle 594"/>
              <p:cNvSpPr/>
              <p:nvPr/>
            </p:nvSpPr>
            <p:spPr>
              <a:xfrm flipH="1">
                <a:off x="5538142" y="317225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6" name="Rectangle 595"/>
              <p:cNvSpPr/>
              <p:nvPr/>
            </p:nvSpPr>
            <p:spPr>
              <a:xfrm flipH="1">
                <a:off x="5714237" y="30282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7" name="Rectangle 596"/>
              <p:cNvSpPr/>
              <p:nvPr/>
            </p:nvSpPr>
            <p:spPr>
              <a:xfrm flipH="1">
                <a:off x="6056507" y="288421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598" name="Rectangle 597"/>
              <p:cNvSpPr/>
              <p:nvPr/>
            </p:nvSpPr>
            <p:spPr>
              <a:xfrm flipH="1">
                <a:off x="5884830" y="30282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599" name="Rectangle 598"/>
              <p:cNvSpPr/>
              <p:nvPr/>
            </p:nvSpPr>
            <p:spPr>
              <a:xfrm flipH="1">
                <a:off x="6260852" y="2837629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0" name="Rectangle 599"/>
              <p:cNvSpPr/>
              <p:nvPr/>
            </p:nvSpPr>
            <p:spPr>
              <a:xfrm flipH="1">
                <a:off x="6446661" y="275776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1" name="Rectangle 600"/>
              <p:cNvSpPr/>
              <p:nvPr/>
            </p:nvSpPr>
            <p:spPr>
              <a:xfrm flipH="1">
                <a:off x="6644319" y="261427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2" name="Rectangle 601"/>
              <p:cNvSpPr/>
              <p:nvPr/>
            </p:nvSpPr>
            <p:spPr>
              <a:xfrm flipH="1">
                <a:off x="6820414" y="2541739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3" name="Rectangle 602"/>
              <p:cNvSpPr/>
              <p:nvPr/>
            </p:nvSpPr>
            <p:spPr>
              <a:xfrm flipH="1">
                <a:off x="4242213" y="49119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604" name="Rectangle 603"/>
              <p:cNvSpPr/>
              <p:nvPr/>
            </p:nvSpPr>
            <p:spPr>
              <a:xfrm flipH="1">
                <a:off x="6991007" y="245596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</p:grpSp>
        <p:grpSp>
          <p:nvGrpSpPr>
            <p:cNvPr id="491" name="Group 490"/>
            <p:cNvGrpSpPr/>
            <p:nvPr/>
          </p:nvGrpSpPr>
          <p:grpSpPr>
            <a:xfrm>
              <a:off x="3180985" y="4331102"/>
              <a:ext cx="5671413" cy="797745"/>
              <a:chOff x="3180985" y="4331102"/>
              <a:chExt cx="5671413" cy="797745"/>
            </a:xfrm>
          </p:grpSpPr>
          <p:sp>
            <p:nvSpPr>
              <p:cNvPr id="570" name="Rectangle 569"/>
              <p:cNvSpPr/>
              <p:nvPr/>
            </p:nvSpPr>
            <p:spPr>
              <a:xfrm rot="19975391">
                <a:off x="3213312" y="4814078"/>
                <a:ext cx="5611580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1" name="Rectangle 570"/>
              <p:cNvSpPr/>
              <p:nvPr/>
            </p:nvSpPr>
            <p:spPr>
              <a:xfrm rot="19975391">
                <a:off x="3240818" y="5083128"/>
                <a:ext cx="5611580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2" name="Rectangle 571"/>
              <p:cNvSpPr/>
              <p:nvPr/>
            </p:nvSpPr>
            <p:spPr>
              <a:xfrm rot="19975391">
                <a:off x="3227183" y="4331102"/>
                <a:ext cx="5611580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3" name="Rectangle 572"/>
              <p:cNvSpPr/>
              <p:nvPr/>
            </p:nvSpPr>
            <p:spPr>
              <a:xfrm rot="19975391">
                <a:off x="3180985" y="4588036"/>
                <a:ext cx="5611580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2" name="Group 491"/>
            <p:cNvGrpSpPr/>
            <p:nvPr/>
          </p:nvGrpSpPr>
          <p:grpSpPr>
            <a:xfrm>
              <a:off x="171956" y="1103687"/>
              <a:ext cx="5620418" cy="3533958"/>
              <a:chOff x="108771" y="731845"/>
              <a:chExt cx="5671413" cy="3451403"/>
            </a:xfrm>
          </p:grpSpPr>
          <p:sp>
            <p:nvSpPr>
              <p:cNvPr id="536" name="Rectangle 535"/>
              <p:cNvSpPr/>
              <p:nvPr/>
            </p:nvSpPr>
            <p:spPr>
              <a:xfrm flipH="1">
                <a:off x="438215" y="306712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7" name="Rectangle 536"/>
              <p:cNvSpPr/>
              <p:nvPr/>
            </p:nvSpPr>
            <p:spPr>
              <a:xfrm flipH="1">
                <a:off x="624024" y="298725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8" name="Rectangle 537"/>
              <p:cNvSpPr/>
              <p:nvPr/>
            </p:nvSpPr>
            <p:spPr>
              <a:xfrm flipH="1">
                <a:off x="821682" y="291525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9" name="Rectangle 538"/>
              <p:cNvSpPr/>
              <p:nvPr/>
            </p:nvSpPr>
            <p:spPr>
              <a:xfrm flipH="1">
                <a:off x="997777" y="27712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0" name="Rectangle 539"/>
              <p:cNvSpPr/>
              <p:nvPr/>
            </p:nvSpPr>
            <p:spPr>
              <a:xfrm flipH="1">
                <a:off x="1168370" y="267060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541" name="Rectangle 540"/>
              <p:cNvSpPr/>
              <p:nvPr/>
            </p:nvSpPr>
            <p:spPr>
              <a:xfrm flipH="1">
                <a:off x="1340047" y="2627218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542" name="Rectangle 541"/>
              <p:cNvSpPr/>
              <p:nvPr/>
            </p:nvSpPr>
            <p:spPr>
              <a:xfrm flipH="1">
                <a:off x="1168370" y="277123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543" name="Rectangle 542"/>
              <p:cNvSpPr/>
              <p:nvPr/>
            </p:nvSpPr>
            <p:spPr>
              <a:xfrm flipH="1">
                <a:off x="1513470" y="254330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4" name="Rectangle 543"/>
              <p:cNvSpPr/>
              <p:nvPr/>
            </p:nvSpPr>
            <p:spPr>
              <a:xfrm flipH="1">
                <a:off x="1699279" y="24634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5" name="Rectangle 544"/>
              <p:cNvSpPr/>
              <p:nvPr/>
            </p:nvSpPr>
            <p:spPr>
              <a:xfrm flipH="1">
                <a:off x="1896937" y="239143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6" name="Rectangle 545"/>
              <p:cNvSpPr/>
              <p:nvPr/>
            </p:nvSpPr>
            <p:spPr>
              <a:xfrm flipH="1">
                <a:off x="2073032" y="22474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7" name="Rectangle 546"/>
              <p:cNvSpPr/>
              <p:nvPr/>
            </p:nvSpPr>
            <p:spPr>
              <a:xfrm flipH="1">
                <a:off x="2415302" y="210340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548" name="Rectangle 547"/>
              <p:cNvSpPr/>
              <p:nvPr/>
            </p:nvSpPr>
            <p:spPr>
              <a:xfrm flipH="1">
                <a:off x="2243625" y="22474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549" name="Rectangle 548"/>
              <p:cNvSpPr/>
              <p:nvPr/>
            </p:nvSpPr>
            <p:spPr>
              <a:xfrm flipH="1">
                <a:off x="2601335" y="199984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0" name="Rectangle 549"/>
              <p:cNvSpPr/>
              <p:nvPr/>
            </p:nvSpPr>
            <p:spPr>
              <a:xfrm flipH="1">
                <a:off x="2787144" y="191997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1" name="Rectangle 550"/>
              <p:cNvSpPr/>
              <p:nvPr/>
            </p:nvSpPr>
            <p:spPr>
              <a:xfrm flipH="1">
                <a:off x="2984802" y="1847969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2" name="Rectangle 551"/>
              <p:cNvSpPr/>
              <p:nvPr/>
            </p:nvSpPr>
            <p:spPr>
              <a:xfrm flipH="1">
                <a:off x="3160897" y="170395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3" name="Rectangle 552"/>
              <p:cNvSpPr/>
              <p:nvPr/>
            </p:nvSpPr>
            <p:spPr>
              <a:xfrm flipH="1">
                <a:off x="3503167" y="155993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554" name="Rectangle 553"/>
              <p:cNvSpPr/>
              <p:nvPr/>
            </p:nvSpPr>
            <p:spPr>
              <a:xfrm flipH="1">
                <a:off x="3331490" y="1703953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555" name="Rectangle 554"/>
              <p:cNvSpPr/>
              <p:nvPr/>
            </p:nvSpPr>
            <p:spPr>
              <a:xfrm flipH="1">
                <a:off x="3688935" y="151423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6" name="Rectangle 555"/>
              <p:cNvSpPr/>
              <p:nvPr/>
            </p:nvSpPr>
            <p:spPr>
              <a:xfrm flipH="1">
                <a:off x="3874744" y="143436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7" name="Rectangle 556"/>
              <p:cNvSpPr/>
              <p:nvPr/>
            </p:nvSpPr>
            <p:spPr>
              <a:xfrm flipH="1">
                <a:off x="4072402" y="136235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8" name="Rectangle 557"/>
              <p:cNvSpPr/>
              <p:nvPr/>
            </p:nvSpPr>
            <p:spPr>
              <a:xfrm flipH="1">
                <a:off x="4248497" y="12183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9" name="Rectangle 558"/>
              <p:cNvSpPr/>
              <p:nvPr/>
            </p:nvSpPr>
            <p:spPr>
              <a:xfrm flipH="1">
                <a:off x="4590767" y="1074324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560" name="Rectangle 559"/>
              <p:cNvSpPr/>
              <p:nvPr/>
            </p:nvSpPr>
            <p:spPr>
              <a:xfrm flipH="1">
                <a:off x="4419090" y="12183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561" name="Rectangle 560"/>
              <p:cNvSpPr/>
              <p:nvPr/>
            </p:nvSpPr>
            <p:spPr>
              <a:xfrm flipH="1">
                <a:off x="4795112" y="102773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2" name="Rectangle 561"/>
              <p:cNvSpPr/>
              <p:nvPr/>
            </p:nvSpPr>
            <p:spPr>
              <a:xfrm flipH="1">
                <a:off x="4980921" y="947869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3" name="Rectangle 562"/>
              <p:cNvSpPr/>
              <p:nvPr/>
            </p:nvSpPr>
            <p:spPr>
              <a:xfrm flipH="1">
                <a:off x="5178579" y="87586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4" name="Rectangle 563"/>
              <p:cNvSpPr/>
              <p:nvPr/>
            </p:nvSpPr>
            <p:spPr>
              <a:xfrm flipH="1">
                <a:off x="5354674" y="73184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65" name="Group 564"/>
              <p:cNvGrpSpPr/>
              <p:nvPr/>
            </p:nvGrpSpPr>
            <p:grpSpPr>
              <a:xfrm>
                <a:off x="108771" y="1923938"/>
                <a:ext cx="5671413" cy="797745"/>
                <a:chOff x="3180985" y="4331102"/>
                <a:chExt cx="5671413" cy="797745"/>
              </a:xfrm>
            </p:grpSpPr>
            <p:sp>
              <p:nvSpPr>
                <p:cNvPr id="566" name="Rectangle 565"/>
                <p:cNvSpPr/>
                <p:nvPr/>
              </p:nvSpPr>
              <p:spPr>
                <a:xfrm rot="19975391">
                  <a:off x="3180985" y="4588036"/>
                  <a:ext cx="5611580" cy="45719"/>
                </a:xfrm>
                <a:prstGeom prst="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7" name="Rectangle 566"/>
                <p:cNvSpPr/>
                <p:nvPr/>
              </p:nvSpPr>
              <p:spPr>
                <a:xfrm rot="19975391">
                  <a:off x="3213312" y="4814078"/>
                  <a:ext cx="5611580" cy="45719"/>
                </a:xfrm>
                <a:prstGeom prst="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8" name="Rectangle 567"/>
                <p:cNvSpPr/>
                <p:nvPr/>
              </p:nvSpPr>
              <p:spPr>
                <a:xfrm rot="19975391">
                  <a:off x="3240818" y="5083128"/>
                  <a:ext cx="5611580" cy="45719"/>
                </a:xfrm>
                <a:prstGeom prst="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9" name="Rectangle 568"/>
                <p:cNvSpPr/>
                <p:nvPr/>
              </p:nvSpPr>
              <p:spPr>
                <a:xfrm rot="19975391">
                  <a:off x="3227183" y="4331102"/>
                  <a:ext cx="5611580" cy="45719"/>
                </a:xfrm>
                <a:prstGeom prst="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493" name="Group 492"/>
            <p:cNvGrpSpPr/>
            <p:nvPr/>
          </p:nvGrpSpPr>
          <p:grpSpPr>
            <a:xfrm>
              <a:off x="699793" y="3950810"/>
              <a:ext cx="2575712" cy="2515655"/>
              <a:chOff x="699793" y="3950810"/>
              <a:chExt cx="2575712" cy="2515655"/>
            </a:xfrm>
          </p:grpSpPr>
          <p:sp>
            <p:nvSpPr>
              <p:cNvPr id="521" name="Rectangle 520"/>
              <p:cNvSpPr/>
              <p:nvPr/>
            </p:nvSpPr>
            <p:spPr>
              <a:xfrm flipH="1">
                <a:off x="3229786" y="535034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2" name="Rectangle 521"/>
              <p:cNvSpPr/>
              <p:nvPr/>
            </p:nvSpPr>
            <p:spPr>
              <a:xfrm flipH="1">
                <a:off x="3025981" y="525361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3" name="Rectangle 522"/>
              <p:cNvSpPr/>
              <p:nvPr/>
            </p:nvSpPr>
            <p:spPr>
              <a:xfrm flipH="1">
                <a:off x="2856695" y="514199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4" name="Rectangle 523"/>
              <p:cNvSpPr/>
              <p:nvPr/>
            </p:nvSpPr>
            <p:spPr>
              <a:xfrm flipH="1">
                <a:off x="2670046" y="50330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5" name="Rectangle 524"/>
              <p:cNvSpPr/>
              <p:nvPr/>
            </p:nvSpPr>
            <p:spPr>
              <a:xfrm flipH="1">
                <a:off x="2466241" y="493631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6" name="Rectangle 525"/>
              <p:cNvSpPr/>
              <p:nvPr/>
            </p:nvSpPr>
            <p:spPr>
              <a:xfrm flipH="1">
                <a:off x="2296955" y="482469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7" name="Rectangle 526"/>
              <p:cNvSpPr/>
              <p:nvPr/>
            </p:nvSpPr>
            <p:spPr>
              <a:xfrm flipH="1">
                <a:off x="2122270" y="473744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8" name="Rectangle 527"/>
              <p:cNvSpPr/>
              <p:nvPr/>
            </p:nvSpPr>
            <p:spPr>
              <a:xfrm flipH="1">
                <a:off x="1918465" y="46407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9" name="Rectangle 528"/>
              <p:cNvSpPr/>
              <p:nvPr/>
            </p:nvSpPr>
            <p:spPr>
              <a:xfrm flipH="1">
                <a:off x="1749179" y="452910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0" name="Rectangle 529"/>
              <p:cNvSpPr/>
              <p:nvPr/>
            </p:nvSpPr>
            <p:spPr>
              <a:xfrm flipH="1">
                <a:off x="1610172" y="44163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1" name="Rectangle 530"/>
              <p:cNvSpPr/>
              <p:nvPr/>
            </p:nvSpPr>
            <p:spPr>
              <a:xfrm flipH="1">
                <a:off x="1406367" y="431958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2" name="Rectangle 531"/>
              <p:cNvSpPr/>
              <p:nvPr/>
            </p:nvSpPr>
            <p:spPr>
              <a:xfrm flipH="1">
                <a:off x="1237081" y="420797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3" name="Rectangle 532"/>
              <p:cNvSpPr/>
              <p:nvPr/>
            </p:nvSpPr>
            <p:spPr>
              <a:xfrm flipH="1">
                <a:off x="1072884" y="415915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4" name="Rectangle 533"/>
              <p:cNvSpPr/>
              <p:nvPr/>
            </p:nvSpPr>
            <p:spPr>
              <a:xfrm flipH="1">
                <a:off x="869079" y="406242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5" name="Rectangle 534"/>
              <p:cNvSpPr/>
              <p:nvPr/>
            </p:nvSpPr>
            <p:spPr>
              <a:xfrm flipH="1">
                <a:off x="699793" y="395081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94" name="Rectangle 493"/>
            <p:cNvSpPr/>
            <p:nvPr/>
          </p:nvSpPr>
          <p:spPr>
            <a:xfrm flipH="1">
              <a:off x="572490" y="3812423"/>
              <a:ext cx="45719" cy="1116124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5" name="Group 494"/>
            <p:cNvGrpSpPr/>
            <p:nvPr/>
          </p:nvGrpSpPr>
          <p:grpSpPr>
            <a:xfrm>
              <a:off x="240716" y="4761613"/>
              <a:ext cx="3568542" cy="733345"/>
              <a:chOff x="254171" y="4807525"/>
              <a:chExt cx="3568542" cy="733345"/>
            </a:xfrm>
          </p:grpSpPr>
          <p:sp>
            <p:nvSpPr>
              <p:cNvPr id="517" name="Rectangle 516"/>
              <p:cNvSpPr/>
              <p:nvPr/>
            </p:nvSpPr>
            <p:spPr>
              <a:xfrm rot="1680292">
                <a:off x="289994" y="4985552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8" name="Rectangle 517"/>
              <p:cNvSpPr/>
              <p:nvPr/>
            </p:nvSpPr>
            <p:spPr>
              <a:xfrm rot="1680292">
                <a:off x="311489" y="5247724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9" name="Rectangle 518"/>
              <p:cNvSpPr/>
              <p:nvPr/>
            </p:nvSpPr>
            <p:spPr>
              <a:xfrm rot="1680292">
                <a:off x="254171" y="5495151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0" name="Rectangle 519"/>
              <p:cNvSpPr/>
              <p:nvPr/>
            </p:nvSpPr>
            <p:spPr>
              <a:xfrm rot="1680292">
                <a:off x="354385" y="4807525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6" name="Group 495"/>
            <p:cNvGrpSpPr/>
            <p:nvPr/>
          </p:nvGrpSpPr>
          <p:grpSpPr>
            <a:xfrm>
              <a:off x="5953681" y="1238967"/>
              <a:ext cx="2575712" cy="2515655"/>
              <a:chOff x="699793" y="3950810"/>
              <a:chExt cx="2575712" cy="2515655"/>
            </a:xfrm>
          </p:grpSpPr>
          <p:sp>
            <p:nvSpPr>
              <p:cNvPr id="502" name="Rectangle 501"/>
              <p:cNvSpPr/>
              <p:nvPr/>
            </p:nvSpPr>
            <p:spPr>
              <a:xfrm flipH="1">
                <a:off x="3229786" y="535034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3" name="Rectangle 502"/>
              <p:cNvSpPr/>
              <p:nvPr/>
            </p:nvSpPr>
            <p:spPr>
              <a:xfrm flipH="1">
                <a:off x="3025981" y="5253612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4" name="Rectangle 503"/>
              <p:cNvSpPr/>
              <p:nvPr/>
            </p:nvSpPr>
            <p:spPr>
              <a:xfrm flipH="1">
                <a:off x="2856695" y="514199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5" name="Rectangle 504"/>
              <p:cNvSpPr/>
              <p:nvPr/>
            </p:nvSpPr>
            <p:spPr>
              <a:xfrm flipH="1">
                <a:off x="2670046" y="503304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6" name="Rectangle 505"/>
              <p:cNvSpPr/>
              <p:nvPr/>
            </p:nvSpPr>
            <p:spPr>
              <a:xfrm flipH="1">
                <a:off x="2466241" y="493631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7" name="Rectangle 506"/>
              <p:cNvSpPr/>
              <p:nvPr/>
            </p:nvSpPr>
            <p:spPr>
              <a:xfrm flipH="1">
                <a:off x="2296955" y="482469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8" name="Rectangle 507"/>
              <p:cNvSpPr/>
              <p:nvPr/>
            </p:nvSpPr>
            <p:spPr>
              <a:xfrm flipH="1">
                <a:off x="2122270" y="473744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9" name="Rectangle 508"/>
              <p:cNvSpPr/>
              <p:nvPr/>
            </p:nvSpPr>
            <p:spPr>
              <a:xfrm flipH="1">
                <a:off x="1918465" y="46407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0" name="Rectangle 509"/>
              <p:cNvSpPr/>
              <p:nvPr/>
            </p:nvSpPr>
            <p:spPr>
              <a:xfrm flipH="1">
                <a:off x="1749179" y="452910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1" name="Rectangle 510"/>
              <p:cNvSpPr/>
              <p:nvPr/>
            </p:nvSpPr>
            <p:spPr>
              <a:xfrm flipH="1">
                <a:off x="1610172" y="441631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2" name="Rectangle 511"/>
              <p:cNvSpPr/>
              <p:nvPr/>
            </p:nvSpPr>
            <p:spPr>
              <a:xfrm flipH="1">
                <a:off x="1406367" y="4319587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3" name="Rectangle 512"/>
              <p:cNvSpPr/>
              <p:nvPr/>
            </p:nvSpPr>
            <p:spPr>
              <a:xfrm flipH="1">
                <a:off x="1237081" y="4207971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4" name="Rectangle 513"/>
              <p:cNvSpPr/>
              <p:nvPr/>
            </p:nvSpPr>
            <p:spPr>
              <a:xfrm flipH="1">
                <a:off x="1072884" y="4159155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5" name="Rectangle 514"/>
              <p:cNvSpPr/>
              <p:nvPr/>
            </p:nvSpPr>
            <p:spPr>
              <a:xfrm flipH="1">
                <a:off x="869079" y="4062426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6" name="Rectangle 515"/>
              <p:cNvSpPr/>
              <p:nvPr/>
            </p:nvSpPr>
            <p:spPr>
              <a:xfrm flipH="1">
                <a:off x="699793" y="3950810"/>
                <a:ext cx="45719" cy="11161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7" name="Group 496"/>
            <p:cNvGrpSpPr/>
            <p:nvPr/>
          </p:nvGrpSpPr>
          <p:grpSpPr>
            <a:xfrm>
              <a:off x="5182234" y="1872238"/>
              <a:ext cx="3568542" cy="733345"/>
              <a:chOff x="254171" y="4807525"/>
              <a:chExt cx="3568542" cy="733345"/>
            </a:xfrm>
          </p:grpSpPr>
          <p:sp>
            <p:nvSpPr>
              <p:cNvPr id="498" name="Rectangle 497"/>
              <p:cNvSpPr/>
              <p:nvPr/>
            </p:nvSpPr>
            <p:spPr>
              <a:xfrm rot="1680292">
                <a:off x="354385" y="4807525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9" name="Rectangle 498"/>
              <p:cNvSpPr/>
              <p:nvPr/>
            </p:nvSpPr>
            <p:spPr>
              <a:xfrm rot="1680292">
                <a:off x="289994" y="4985552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0" name="Rectangle 499"/>
              <p:cNvSpPr/>
              <p:nvPr/>
            </p:nvSpPr>
            <p:spPr>
              <a:xfrm rot="1680292">
                <a:off x="311489" y="5247724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1" name="Rectangle 500"/>
              <p:cNvSpPr/>
              <p:nvPr/>
            </p:nvSpPr>
            <p:spPr>
              <a:xfrm rot="1680292">
                <a:off x="254171" y="5495151"/>
                <a:ext cx="3468328" cy="457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066" name="Picture 18" descr="See original image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104" y="4821922"/>
            <a:ext cx="1038652" cy="94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lenovo\AppData\Roaming\Skype\maximevernier\media_messaging\media_cache_v2\^A83044E2C86858B315E9BDDAC5F2FF11866EF4C0D0347D4851^pimgpsh_fullsize_distr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88" y="4912700"/>
            <a:ext cx="2501884" cy="187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6" name="TextBox 485"/>
          <p:cNvSpPr txBox="1"/>
          <p:nvPr/>
        </p:nvSpPr>
        <p:spPr>
          <a:xfrm>
            <a:off x="3626963" y="321527"/>
            <a:ext cx="49525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 Narrow" pitchFamily="34" charset="0"/>
              </a:rPr>
              <a:t>Challenges: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Arial Narrow" pitchFamily="34" charset="0"/>
              </a:rPr>
              <a:t> Lack of maintenance on fruit trees (low fertilization and weeding)</a:t>
            </a:r>
            <a:r>
              <a:rPr lang="en-US" dirty="0" smtClean="0">
                <a:latin typeface="Arial Narrow" pitchFamily="34" charset="0"/>
              </a:rPr>
              <a:t>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Arial Narrow" pitchFamily="34" charset="0"/>
              </a:rPr>
              <a:t> Additional </a:t>
            </a:r>
            <a:r>
              <a:rPr lang="en-US" dirty="0" err="1">
                <a:latin typeface="Arial Narrow" pitchFamily="34" charset="0"/>
              </a:rPr>
              <a:t>labour</a:t>
            </a:r>
            <a:r>
              <a:rPr lang="en-US" dirty="0">
                <a:latin typeface="Arial Narrow" pitchFamily="34" charset="0"/>
              </a:rPr>
              <a:t> work to install the contour </a:t>
            </a:r>
            <a:r>
              <a:rPr lang="en-US" dirty="0" smtClean="0">
                <a:latin typeface="Arial Narrow" pitchFamily="34" charset="0"/>
              </a:rPr>
              <a:t>lines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Arial Narrow" pitchFamily="34" charset="0"/>
              </a:rPr>
              <a:t> High mortality on transplanted wild </a:t>
            </a:r>
            <a:r>
              <a:rPr lang="en-US" dirty="0" smtClean="0">
                <a:latin typeface="Arial Narrow" pitchFamily="34" charset="0"/>
              </a:rPr>
              <a:t>stock (rattan)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Arial Narrow" pitchFamily="34" charset="0"/>
              </a:rPr>
              <a:t> Difficulty to protect NTFP against roaming </a:t>
            </a:r>
            <a:r>
              <a:rPr lang="en-US" dirty="0" smtClean="0">
                <a:latin typeface="Arial Narrow" pitchFamily="34" charset="0"/>
              </a:rPr>
              <a:t>animals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Arial Narrow" pitchFamily="34" charset="0"/>
              </a:rPr>
              <a:t> Long-term investment for farmers before generating incomes</a:t>
            </a:r>
            <a:endParaRPr lang="en-US" dirty="0" smtClean="0">
              <a:latin typeface="Arial Narrow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dirty="0" smtClean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build="allAtOnce"/>
      <p:bldP spid="606" grpId="0"/>
      <p:bldP spid="606" grpId="1"/>
      <p:bldP spid="48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2354263"/>
            <a:ext cx="4518025" cy="19383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lo-LA" sz="6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ຂອບໃຈ</a:t>
            </a:r>
            <a:endParaRPr lang="en-GB" sz="6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 algn="ctr">
              <a:defRPr/>
            </a:pPr>
            <a:r>
              <a:rPr lang="lo-LA" sz="6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ມີຄຳຖາມບໍ່</a:t>
            </a:r>
            <a:r>
              <a:rPr lang="en-US" sz="6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?</a:t>
            </a:r>
            <a:endParaRPr lang="en-GB" sz="6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pic>
        <p:nvPicPr>
          <p:cNvPr id="6147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9013" y="3374"/>
            <a:ext cx="2281237" cy="1710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0" y="3175"/>
            <a:ext cx="2282825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4" y="3175"/>
            <a:ext cx="23399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" y="1714500"/>
            <a:ext cx="226695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Imag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Imag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6988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Imag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013" y="5143500"/>
            <a:ext cx="2281237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Imag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0" y="5143500"/>
            <a:ext cx="22828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7" name="Imag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74" y="5143500"/>
            <a:ext cx="23209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8" name="Imag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23074" y="1714500"/>
            <a:ext cx="23209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9" name="Image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74" y="3429000"/>
            <a:ext cx="23209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123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1703</TotalTime>
  <Words>640</Words>
  <Application>Microsoft Office PowerPoint</Application>
  <PresentationFormat>On-screen Show (4:3)</PresentationFormat>
  <Paragraphs>131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191</cp:revision>
  <dcterms:created xsi:type="dcterms:W3CDTF">2016-02-01T07:01:55Z</dcterms:created>
  <dcterms:modified xsi:type="dcterms:W3CDTF">2016-05-30T07:16:22Z</dcterms:modified>
</cp:coreProperties>
</file>